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ink/ink2.xml" ContentType="application/inkml+xml"/>
  <Override PartName="/ppt/notesSlides/notesSlide3.xml" ContentType="application/vnd.openxmlformats-officedocument.presentationml.notesSlide+xml"/>
  <Override PartName="/ppt/ink/ink3.xml" ContentType="application/inkml+xml"/>
  <Override PartName="/ppt/notesSlides/notesSlide4.xml" ContentType="application/vnd.openxmlformats-officedocument.presentationml.notesSlide+xml"/>
  <Override PartName="/ppt/ink/ink4.xml" ContentType="application/inkml+xml"/>
  <Override PartName="/ppt/notesSlides/notesSlide5.xml" ContentType="application/vnd.openxmlformats-officedocument.presentationml.notesSlide+xml"/>
  <Override PartName="/ppt/ink/ink5.xml" ContentType="application/inkml+xml"/>
  <Override PartName="/ppt/notesSlides/notesSlide6.xml" ContentType="application/vnd.openxmlformats-officedocument.presentationml.notesSlide+xml"/>
  <Override PartName="/ppt/ink/ink6.xml" ContentType="application/inkml+xml"/>
  <Override PartName="/ppt/notesSlides/notesSlide7.xml" ContentType="application/vnd.openxmlformats-officedocument.presentationml.notesSlide+xml"/>
  <Override PartName="/ppt/ink/ink7.xml" ContentType="application/inkml+xml"/>
  <Override PartName="/ppt/notesSlides/notesSlide8.xml" ContentType="application/vnd.openxmlformats-officedocument.presentationml.notesSlide+xml"/>
  <Override PartName="/ppt/ink/ink8.xml" ContentType="application/inkml+xml"/>
  <Override PartName="/ppt/notesSlides/notesSlide9.xml" ContentType="application/vnd.openxmlformats-officedocument.presentationml.notesSlide+xml"/>
  <Override PartName="/ppt/ink/ink9.xml" ContentType="application/inkml+xml"/>
  <Override PartName="/ppt/notesSlides/notesSlide10.xml" ContentType="application/vnd.openxmlformats-officedocument.presentationml.notesSlide+xml"/>
  <Override PartName="/ppt/ink/ink10.xml" ContentType="application/inkml+xml"/>
  <Override PartName="/ppt/notesSlides/notesSlide11.xml" ContentType="application/vnd.openxmlformats-officedocument.presentationml.notesSlide+xml"/>
  <Override PartName="/ppt/ink/ink11.xml" ContentType="application/inkml+xml"/>
  <Override PartName="/ppt/notesSlides/notesSlide12.xml" ContentType="application/vnd.openxmlformats-officedocument.presentationml.notesSlide+xml"/>
  <Override PartName="/ppt/ink/ink12.xml" ContentType="application/inkml+xml"/>
  <Override PartName="/ppt/notesSlides/notesSlide13.xml" ContentType="application/vnd.openxmlformats-officedocument.presentationml.notesSlide+xml"/>
  <Override PartName="/ppt/ink/ink13.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4.xml" ContentType="application/inkml+xml"/>
  <Override PartName="/ppt/notesSlides/notesSlide16.xml" ContentType="application/vnd.openxmlformats-officedocument.presentationml.notesSlide+xml"/>
  <Override PartName="/ppt/ink/ink15.xml" ContentType="application/inkml+xml"/>
  <Override PartName="/ppt/notesSlides/notesSlide17.xml" ContentType="application/vnd.openxmlformats-officedocument.presentationml.notesSlide+xml"/>
  <Override PartName="/ppt/ink/ink16.xml" ContentType="application/inkml+xml"/>
  <Override PartName="/ppt/notesSlides/notesSlide18.xml" ContentType="application/vnd.openxmlformats-officedocument.presentationml.notesSlide+xml"/>
  <Override PartName="/ppt/ink/ink17.xml" ContentType="application/inkml+xml"/>
  <Override PartName="/ppt/notesSlides/notesSlide19.xml" ContentType="application/vnd.openxmlformats-officedocument.presentationml.notesSlide+xml"/>
  <Override PartName="/ppt/ink/ink18.xml" ContentType="application/inkml+xml"/>
  <Override PartName="/ppt/notesSlides/notesSlide20.xml" ContentType="application/vnd.openxmlformats-officedocument.presentationml.notesSlide+xml"/>
  <Override PartName="/ppt/ink/ink19.xml" ContentType="application/inkml+xml"/>
  <Override PartName="/ppt/notesSlides/notesSlide21.xml" ContentType="application/vnd.openxmlformats-officedocument.presentationml.notesSlide+xml"/>
  <Override PartName="/ppt/ink/ink20.xml" ContentType="application/inkml+xml"/>
  <Override PartName="/ppt/notesSlides/notesSlide22.xml" ContentType="application/vnd.openxmlformats-officedocument.presentationml.notesSlide+xml"/>
  <Override PartName="/ppt/ink/ink21.xml" ContentType="application/inkml+xml"/>
  <Override PartName="/ppt/notesSlides/notesSlide23.xml" ContentType="application/vnd.openxmlformats-officedocument.presentationml.notesSlide+xml"/>
  <Override PartName="/ppt/ink/ink22.xml" ContentType="application/inkml+xml"/>
  <Override PartName="/ppt/notesSlides/notesSlide24.xml" ContentType="application/vnd.openxmlformats-officedocument.presentationml.notesSlide+xml"/>
  <Override PartName="/ppt/ink/ink23.xml" ContentType="application/inkml+xml"/>
  <Override PartName="/ppt/notesSlides/notesSlide25.xml" ContentType="application/vnd.openxmlformats-officedocument.presentationml.notesSlide+xml"/>
  <Override PartName="/ppt/ink/ink24.xml" ContentType="application/inkml+xml"/>
  <Override PartName="/ppt/notesSlides/notesSlide26.xml" ContentType="application/vnd.openxmlformats-officedocument.presentationml.notesSlide+xml"/>
  <Override PartName="/ppt/ink/ink25.xml" ContentType="application/inkml+xml"/>
  <Override PartName="/ppt/notesSlides/notesSlide27.xml" ContentType="application/vnd.openxmlformats-officedocument.presentationml.notesSlide+xml"/>
  <Override PartName="/ppt/ink/ink26.xml" ContentType="application/inkml+xml"/>
  <Override PartName="/ppt/notesSlides/notesSlide28.xml" ContentType="application/vnd.openxmlformats-officedocument.presentationml.notesSlide+xml"/>
  <Override PartName="/ppt/ink/ink27.xml" ContentType="application/inkml+xml"/>
  <Override PartName="/ppt/notesSlides/notesSlide29.xml" ContentType="application/vnd.openxmlformats-officedocument.presentationml.notesSlide+xml"/>
  <Override PartName="/ppt/ink/ink28.xml" ContentType="application/inkml+xml"/>
  <Override PartName="/ppt/notesSlides/notesSlide30.xml" ContentType="application/vnd.openxmlformats-officedocument.presentationml.notesSlide+xml"/>
  <Override PartName="/ppt/ink/ink29.xml" ContentType="application/inkml+xml"/>
  <Override PartName="/ppt/notesSlides/notesSlide31.xml" ContentType="application/vnd.openxmlformats-officedocument.presentationml.notesSlide+xml"/>
  <Override PartName="/ppt/ink/ink30.xml" ContentType="application/inkml+xml"/>
  <Override PartName="/ppt/notesSlides/notesSlide32.xml" ContentType="application/vnd.openxmlformats-officedocument.presentationml.notesSlide+xml"/>
  <Override PartName="/ppt/ink/ink31.xml" ContentType="application/inkml+xml"/>
  <Override PartName="/ppt/notesSlides/notesSlide33.xml" ContentType="application/vnd.openxmlformats-officedocument.presentationml.notesSlide+xml"/>
  <Override PartName="/ppt/ink/ink32.xml" ContentType="application/inkml+xml"/>
  <Override PartName="/ppt/notesSlides/notesSlide34.xml" ContentType="application/vnd.openxmlformats-officedocument.presentationml.notesSlide+xml"/>
  <Override PartName="/ppt/ink/ink33.xml" ContentType="application/inkml+xml"/>
  <Override PartName="/ppt/notesSlides/notesSlide35.xml" ContentType="application/vnd.openxmlformats-officedocument.presentationml.notesSlide+xml"/>
  <Override PartName="/ppt/ink/ink34.xml" ContentType="application/inkml+xml"/>
  <Override PartName="/ppt/notesSlides/notesSlide36.xml" ContentType="application/vnd.openxmlformats-officedocument.presentationml.notesSlide+xml"/>
  <Override PartName="/ppt/ink/ink35.xml" ContentType="application/inkml+xml"/>
  <Override PartName="/ppt/notesSlides/notesSlide37.xml" ContentType="application/vnd.openxmlformats-officedocument.presentationml.notesSlide+xml"/>
  <Override PartName="/ppt/ink/ink36.xml" ContentType="application/inkml+xml"/>
  <Override PartName="/ppt/notesSlides/notesSlide38.xml" ContentType="application/vnd.openxmlformats-officedocument.presentationml.notesSlide+xml"/>
  <Override PartName="/ppt/ink/ink37.xml" ContentType="application/inkml+xml"/>
  <Override PartName="/ppt/notesSlides/notesSlide39.xml" ContentType="application/vnd.openxmlformats-officedocument.presentationml.notesSlide+xml"/>
  <Override PartName="/ppt/ink/ink38.xml" ContentType="application/inkml+xml"/>
  <Override PartName="/ppt/notesSlides/notesSlide40.xml" ContentType="application/vnd.openxmlformats-officedocument.presentationml.notesSlide+xml"/>
  <Override PartName="/ppt/ink/ink39.xml" ContentType="application/inkml+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ink/ink40.xml" ContentType="application/inkml+xml"/>
  <Override PartName="/ppt/notesSlides/notesSlide43.xml" ContentType="application/vnd.openxmlformats-officedocument.presentationml.notesSlide+xml"/>
  <Override PartName="/ppt/ink/ink41.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9" r:id="rId2"/>
  </p:sldMasterIdLst>
  <p:notesMasterIdLst>
    <p:notesMasterId r:id="rId49"/>
  </p:notesMasterIdLst>
  <p:sldIdLst>
    <p:sldId id="582" r:id="rId3"/>
    <p:sldId id="583" r:id="rId4"/>
    <p:sldId id="618" r:id="rId5"/>
    <p:sldId id="621" r:id="rId6"/>
    <p:sldId id="619" r:id="rId7"/>
    <p:sldId id="620" r:id="rId8"/>
    <p:sldId id="622" r:id="rId9"/>
    <p:sldId id="623" r:id="rId10"/>
    <p:sldId id="624" r:id="rId11"/>
    <p:sldId id="625" r:id="rId12"/>
    <p:sldId id="626" r:id="rId13"/>
    <p:sldId id="627" r:id="rId14"/>
    <p:sldId id="628" r:id="rId15"/>
    <p:sldId id="629" r:id="rId16"/>
    <p:sldId id="630" r:id="rId17"/>
    <p:sldId id="631" r:id="rId18"/>
    <p:sldId id="632" r:id="rId19"/>
    <p:sldId id="633" r:id="rId20"/>
    <p:sldId id="561" r:id="rId21"/>
    <p:sldId id="584" r:id="rId22"/>
    <p:sldId id="562" r:id="rId23"/>
    <p:sldId id="563" r:id="rId24"/>
    <p:sldId id="564" r:id="rId25"/>
    <p:sldId id="565" r:id="rId26"/>
    <p:sldId id="566" r:id="rId27"/>
    <p:sldId id="567" r:id="rId28"/>
    <p:sldId id="568" r:id="rId29"/>
    <p:sldId id="576" r:id="rId30"/>
    <p:sldId id="570" r:id="rId31"/>
    <p:sldId id="571" r:id="rId32"/>
    <p:sldId id="572" r:id="rId33"/>
    <p:sldId id="573" r:id="rId34"/>
    <p:sldId id="574" r:id="rId35"/>
    <p:sldId id="641" r:id="rId36"/>
    <p:sldId id="634" r:id="rId37"/>
    <p:sldId id="637" r:id="rId38"/>
    <p:sldId id="578" r:id="rId39"/>
    <p:sldId id="577" r:id="rId40"/>
    <p:sldId id="636" r:id="rId41"/>
    <p:sldId id="635" r:id="rId42"/>
    <p:sldId id="579" r:id="rId43"/>
    <p:sldId id="640" r:id="rId44"/>
    <p:sldId id="639" r:id="rId45"/>
    <p:sldId id="580" r:id="rId46"/>
    <p:sldId id="581" r:id="rId47"/>
    <p:sldId id="559"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358185-CC6A-4AF8-9FAD-F52BB1403521}" v="1" dt="2025-09-02T06:41:34.0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23" autoAdjust="0"/>
    <p:restoredTop sz="85197" autoAdjust="0"/>
  </p:normalViewPr>
  <p:slideViewPr>
    <p:cSldViewPr snapToGrid="0">
      <p:cViewPr varScale="1">
        <p:scale>
          <a:sx n="69" d="100"/>
          <a:sy n="69" d="100"/>
        </p:scale>
        <p:origin x="57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epika Vatsa" userId="f7100972-27fe-4ee6-8fb4-ec9b7931b409" providerId="ADAL" clId="{3291ADED-E722-4D72-B4E8-25130B6F1C00}"/>
    <pc:docChg chg="undo custSel addSld delSld modSld sldOrd">
      <pc:chgData name="Deepika Vatsa" userId="f7100972-27fe-4ee6-8fb4-ec9b7931b409" providerId="ADAL" clId="{3291ADED-E722-4D72-B4E8-25130B6F1C00}" dt="2022-08-04T09:36:26.211" v="13202" actId="20577"/>
      <pc:docMkLst>
        <pc:docMk/>
      </pc:docMkLst>
      <pc:sldChg chg="modSp mod">
        <pc:chgData name="Deepika Vatsa" userId="f7100972-27fe-4ee6-8fb4-ec9b7931b409" providerId="ADAL" clId="{3291ADED-E722-4D72-B4E8-25130B6F1C00}" dt="2022-08-03T07:51:45.010" v="7027" actId="113"/>
        <pc:sldMkLst>
          <pc:docMk/>
          <pc:sldMk cId="492309654" sldId="256"/>
        </pc:sldMkLst>
        <pc:spChg chg="mod">
          <ac:chgData name="Deepika Vatsa" userId="f7100972-27fe-4ee6-8fb4-ec9b7931b409" providerId="ADAL" clId="{3291ADED-E722-4D72-B4E8-25130B6F1C00}" dt="2022-08-02T04:23:47.475" v="176" actId="20577"/>
          <ac:spMkLst>
            <pc:docMk/>
            <pc:sldMk cId="492309654" sldId="256"/>
            <ac:spMk id="2" creationId="{E0C40C05-8385-48CA-92A2-DF37B0EE4230}"/>
          </ac:spMkLst>
        </pc:spChg>
        <pc:spChg chg="mod">
          <ac:chgData name="Deepika Vatsa" userId="f7100972-27fe-4ee6-8fb4-ec9b7931b409" providerId="ADAL" clId="{3291ADED-E722-4D72-B4E8-25130B6F1C00}" dt="2022-08-03T07:51:45.010" v="7027" actId="113"/>
          <ac:spMkLst>
            <pc:docMk/>
            <pc:sldMk cId="492309654" sldId="256"/>
            <ac:spMk id="3" creationId="{D11C1709-B620-47DC-9742-B9FB880F0527}"/>
          </ac:spMkLst>
        </pc:spChg>
      </pc:sldChg>
      <pc:sldChg chg="modSp mod">
        <pc:chgData name="Deepika Vatsa" userId="f7100972-27fe-4ee6-8fb4-ec9b7931b409" providerId="ADAL" clId="{3291ADED-E722-4D72-B4E8-25130B6F1C00}" dt="2022-08-02T05:22:27.112" v="717" actId="20577"/>
        <pc:sldMkLst>
          <pc:docMk/>
          <pc:sldMk cId="3472450693" sldId="257"/>
        </pc:sldMkLst>
        <pc:spChg chg="mod">
          <ac:chgData name="Deepika Vatsa" userId="f7100972-27fe-4ee6-8fb4-ec9b7931b409" providerId="ADAL" clId="{3291ADED-E722-4D72-B4E8-25130B6F1C00}" dt="2022-08-02T05:22:27.112" v="717" actId="20577"/>
          <ac:spMkLst>
            <pc:docMk/>
            <pc:sldMk cId="3472450693" sldId="257"/>
            <ac:spMk id="2" creationId="{62761FFB-B61B-4D55-81FD-2A4988EECDC9}"/>
          </ac:spMkLst>
        </pc:spChg>
        <pc:spChg chg="mod">
          <ac:chgData name="Deepika Vatsa" userId="f7100972-27fe-4ee6-8fb4-ec9b7931b409" providerId="ADAL" clId="{3291ADED-E722-4D72-B4E8-25130B6F1C00}" dt="2022-08-02T05:06:45.017" v="327" actId="20577"/>
          <ac:spMkLst>
            <pc:docMk/>
            <pc:sldMk cId="3472450693" sldId="257"/>
            <ac:spMk id="3" creationId="{80E36F94-92C5-49C4-89B0-FDCC3A53501B}"/>
          </ac:spMkLst>
        </pc:spChg>
      </pc:sldChg>
      <pc:sldChg chg="addSp modSp add mod modNotesTx">
        <pc:chgData name="Deepika Vatsa" userId="f7100972-27fe-4ee6-8fb4-ec9b7931b409" providerId="ADAL" clId="{3291ADED-E722-4D72-B4E8-25130B6F1C00}" dt="2022-08-02T10:04:30.526" v="5127" actId="20577"/>
        <pc:sldMkLst>
          <pc:docMk/>
          <pc:sldMk cId="0" sldId="260"/>
        </pc:sldMkLst>
        <pc:spChg chg="mod">
          <ac:chgData name="Deepika Vatsa" userId="f7100972-27fe-4ee6-8fb4-ec9b7931b409" providerId="ADAL" clId="{3291ADED-E722-4D72-B4E8-25130B6F1C00}" dt="2022-08-02T04:20:40.124" v="13" actId="1036"/>
          <ac:spMkLst>
            <pc:docMk/>
            <pc:sldMk cId="0" sldId="260"/>
            <ac:spMk id="9" creationId="{3FC51FE3-A4A7-458D-814C-D0DCC098464F}"/>
          </ac:spMkLst>
        </pc:spChg>
        <pc:spChg chg="mod">
          <ac:chgData name="Deepika Vatsa" userId="f7100972-27fe-4ee6-8fb4-ec9b7931b409" providerId="ADAL" clId="{3291ADED-E722-4D72-B4E8-25130B6F1C00}" dt="2022-08-02T04:21:39.212" v="44" actId="1036"/>
          <ac:spMkLst>
            <pc:docMk/>
            <pc:sldMk cId="0" sldId="260"/>
            <ac:spMk id="10" creationId="{BCB88034-3308-4C39-9DE6-E1200C70C5B9}"/>
          </ac:spMkLst>
        </pc:spChg>
        <pc:spChg chg="add mod">
          <ac:chgData name="Deepika Vatsa" userId="f7100972-27fe-4ee6-8fb4-ec9b7931b409" providerId="ADAL" clId="{3291ADED-E722-4D72-B4E8-25130B6F1C00}" dt="2022-08-02T04:22:03.721" v="93" actId="20577"/>
          <ac:spMkLst>
            <pc:docMk/>
            <pc:sldMk cId="0" sldId="260"/>
            <ac:spMk id="16" creationId="{CFB741DD-6D6A-4048-8211-A2948AF8B56B}"/>
          </ac:spMkLst>
        </pc:spChg>
        <pc:cxnChg chg="mod">
          <ac:chgData name="Deepika Vatsa" userId="f7100972-27fe-4ee6-8fb4-ec9b7931b409" providerId="ADAL" clId="{3291ADED-E722-4D72-B4E8-25130B6F1C00}" dt="2022-08-02T04:21:29.945" v="29" actId="13822"/>
          <ac:cxnSpMkLst>
            <pc:docMk/>
            <pc:sldMk cId="0" sldId="260"/>
            <ac:cxnSpMk id="11" creationId="{CB1315CC-DFEE-48D7-9E66-C3CD54A44B2B}"/>
          </ac:cxnSpMkLst>
        </pc:cxnChg>
        <pc:cxnChg chg="mod">
          <ac:chgData name="Deepika Vatsa" userId="f7100972-27fe-4ee6-8fb4-ec9b7931b409" providerId="ADAL" clId="{3291ADED-E722-4D72-B4E8-25130B6F1C00}" dt="2022-08-02T04:21:43.260" v="52" actId="1038"/>
          <ac:cxnSpMkLst>
            <pc:docMk/>
            <pc:sldMk cId="0" sldId="260"/>
            <ac:cxnSpMk id="13" creationId="{10A5614B-8041-438A-ADBE-CE3A4D27FA68}"/>
          </ac:cxnSpMkLst>
        </pc:cxnChg>
        <pc:cxnChg chg="mod">
          <ac:chgData name="Deepika Vatsa" userId="f7100972-27fe-4ee6-8fb4-ec9b7931b409" providerId="ADAL" clId="{3291ADED-E722-4D72-B4E8-25130B6F1C00}" dt="2022-08-02T04:20:40.124" v="13" actId="1036"/>
          <ac:cxnSpMkLst>
            <pc:docMk/>
            <pc:sldMk cId="0" sldId="260"/>
            <ac:cxnSpMk id="14" creationId="{143650B0-8620-4D0C-81AD-1E228DB707E3}"/>
          </ac:cxnSpMkLst>
        </pc:cxnChg>
      </pc:sldChg>
      <pc:sldChg chg="modSp add mod">
        <pc:chgData name="Deepika Vatsa" userId="f7100972-27fe-4ee6-8fb4-ec9b7931b409" providerId="ADAL" clId="{3291ADED-E722-4D72-B4E8-25130B6F1C00}" dt="2022-08-02T05:27:31.824" v="803" actId="20577"/>
        <pc:sldMkLst>
          <pc:docMk/>
          <pc:sldMk cId="0" sldId="444"/>
        </pc:sldMkLst>
        <pc:spChg chg="mod">
          <ac:chgData name="Deepika Vatsa" userId="f7100972-27fe-4ee6-8fb4-ec9b7931b409" providerId="ADAL" clId="{3291ADED-E722-4D72-B4E8-25130B6F1C00}" dt="2022-08-02T05:27:31.824" v="803" actId="20577"/>
          <ac:spMkLst>
            <pc:docMk/>
            <pc:sldMk cId="0" sldId="444"/>
            <ac:spMk id="3" creationId="{8742D992-CD80-4072-8891-5DE4E4E9A046}"/>
          </ac:spMkLst>
        </pc:spChg>
      </pc:sldChg>
      <pc:sldChg chg="addSp modSp add mod">
        <pc:chgData name="Deepika Vatsa" userId="f7100972-27fe-4ee6-8fb4-ec9b7931b409" providerId="ADAL" clId="{3291ADED-E722-4D72-B4E8-25130B6F1C00}" dt="2022-08-02T04:49:32.031" v="241" actId="1076"/>
        <pc:sldMkLst>
          <pc:docMk/>
          <pc:sldMk cId="0" sldId="446"/>
        </pc:sldMkLst>
        <pc:picChg chg="add mod ord">
          <ac:chgData name="Deepika Vatsa" userId="f7100972-27fe-4ee6-8fb4-ec9b7931b409" providerId="ADAL" clId="{3291ADED-E722-4D72-B4E8-25130B6F1C00}" dt="2022-08-02T04:49:32.031" v="241" actId="1076"/>
          <ac:picMkLst>
            <pc:docMk/>
            <pc:sldMk cId="0" sldId="446"/>
            <ac:picMk id="5" creationId="{C6A5244B-F656-4E88-A42A-3266EE91F6F3}"/>
          </ac:picMkLst>
        </pc:picChg>
        <pc:picChg chg="mod">
          <ac:chgData name="Deepika Vatsa" userId="f7100972-27fe-4ee6-8fb4-ec9b7931b409" providerId="ADAL" clId="{3291ADED-E722-4D72-B4E8-25130B6F1C00}" dt="2022-08-02T04:49:28.253" v="240" actId="1076"/>
          <ac:picMkLst>
            <pc:docMk/>
            <pc:sldMk cId="0" sldId="446"/>
            <ac:picMk id="10244" creationId="{33A2C098-77FB-498B-89C1-293A02B3BCFB}"/>
          </ac:picMkLst>
        </pc:picChg>
      </pc:sldChg>
      <pc:sldChg chg="modSp add mod ord">
        <pc:chgData name="Deepika Vatsa" userId="f7100972-27fe-4ee6-8fb4-ec9b7931b409" providerId="ADAL" clId="{3291ADED-E722-4D72-B4E8-25130B6F1C00}" dt="2022-08-02T10:15:49.873" v="6002"/>
        <pc:sldMkLst>
          <pc:docMk/>
          <pc:sldMk cId="0" sldId="454"/>
        </pc:sldMkLst>
        <pc:spChg chg="mod">
          <ac:chgData name="Deepika Vatsa" userId="f7100972-27fe-4ee6-8fb4-ec9b7931b409" providerId="ADAL" clId="{3291ADED-E722-4D72-B4E8-25130B6F1C00}" dt="2022-08-02T05:36:04.752" v="974" actId="20577"/>
          <ac:spMkLst>
            <pc:docMk/>
            <pc:sldMk cId="0" sldId="454"/>
            <ac:spMk id="3" creationId="{C205F30A-7C17-4484-8544-4186CC2C5D59}"/>
          </ac:spMkLst>
        </pc:spChg>
        <pc:spChg chg="mod">
          <ac:chgData name="Deepika Vatsa" userId="f7100972-27fe-4ee6-8fb4-ec9b7931b409" providerId="ADAL" clId="{3291ADED-E722-4D72-B4E8-25130B6F1C00}" dt="2022-08-02T05:35:35.807" v="972" actId="20577"/>
          <ac:spMkLst>
            <pc:docMk/>
            <pc:sldMk cId="0" sldId="454"/>
            <ac:spMk id="11266" creationId="{7D9174AF-1F1E-4E7D-A243-C1A8E99F08E4}"/>
          </ac:spMkLst>
        </pc:spChg>
      </pc:sldChg>
      <pc:sldChg chg="modSp add mod">
        <pc:chgData name="Deepika Vatsa" userId="f7100972-27fe-4ee6-8fb4-ec9b7931b409" providerId="ADAL" clId="{3291ADED-E722-4D72-B4E8-25130B6F1C00}" dt="2022-08-02T05:51:19.773" v="1476" actId="20577"/>
        <pc:sldMkLst>
          <pc:docMk/>
          <pc:sldMk cId="0" sldId="519"/>
        </pc:sldMkLst>
        <pc:spChg chg="mod">
          <ac:chgData name="Deepika Vatsa" userId="f7100972-27fe-4ee6-8fb4-ec9b7931b409" providerId="ADAL" clId="{3291ADED-E722-4D72-B4E8-25130B6F1C00}" dt="2022-08-02T05:51:19.773" v="1476" actId="20577"/>
          <ac:spMkLst>
            <pc:docMk/>
            <pc:sldMk cId="0" sldId="519"/>
            <ac:spMk id="13314" creationId="{CBAC7A8F-7EE2-476E-B83C-7B434D873662}"/>
          </ac:spMkLst>
        </pc:spChg>
      </pc:sldChg>
      <pc:sldChg chg="modSp add mod ord modNotesTx">
        <pc:chgData name="Deepika Vatsa" userId="f7100972-27fe-4ee6-8fb4-ec9b7931b409" providerId="ADAL" clId="{3291ADED-E722-4D72-B4E8-25130B6F1C00}" dt="2022-08-02T10:07:54.172" v="5433" actId="20577"/>
        <pc:sldMkLst>
          <pc:docMk/>
          <pc:sldMk cId="0" sldId="521"/>
        </pc:sldMkLst>
        <pc:spChg chg="mod">
          <ac:chgData name="Deepika Vatsa" userId="f7100972-27fe-4ee6-8fb4-ec9b7931b409" providerId="ADAL" clId="{3291ADED-E722-4D72-B4E8-25130B6F1C00}" dt="2022-08-02T10:05:28.796" v="5263" actId="20577"/>
          <ac:spMkLst>
            <pc:docMk/>
            <pc:sldMk cId="0" sldId="521"/>
            <ac:spMk id="9220" creationId="{91FFA14E-91B3-44B2-AF3A-49B6235ECEC6}"/>
          </ac:spMkLst>
        </pc:spChg>
      </pc:sldChg>
      <pc:sldChg chg="modSp add">
        <pc:chgData name="Deepika Vatsa" userId="f7100972-27fe-4ee6-8fb4-ec9b7931b409" providerId="ADAL" clId="{3291ADED-E722-4D72-B4E8-25130B6F1C00}" dt="2022-08-02T05:57:52.333" v="1653" actId="1036"/>
        <pc:sldMkLst>
          <pc:docMk/>
          <pc:sldMk cId="0" sldId="522"/>
        </pc:sldMkLst>
        <pc:spChg chg="mod">
          <ac:chgData name="Deepika Vatsa" userId="f7100972-27fe-4ee6-8fb4-ec9b7931b409" providerId="ADAL" clId="{3291ADED-E722-4D72-B4E8-25130B6F1C00}" dt="2022-08-02T05:57:45.673" v="1634" actId="1076"/>
          <ac:spMkLst>
            <pc:docMk/>
            <pc:sldMk cId="0" sldId="522"/>
            <ac:spMk id="14338" creationId="{FBD8693C-3A18-46C7-B80E-01E033CDECDC}"/>
          </ac:spMkLst>
        </pc:spChg>
        <pc:spChg chg="mod">
          <ac:chgData name="Deepika Vatsa" userId="f7100972-27fe-4ee6-8fb4-ec9b7931b409" providerId="ADAL" clId="{3291ADED-E722-4D72-B4E8-25130B6F1C00}" dt="2022-08-02T05:57:52.333" v="1653" actId="1036"/>
          <ac:spMkLst>
            <pc:docMk/>
            <pc:sldMk cId="0" sldId="522"/>
            <ac:spMk id="14344" creationId="{F3771709-78BD-404C-857F-78F9A6047677}"/>
          </ac:spMkLst>
        </pc:spChg>
        <pc:picChg chg="mod">
          <ac:chgData name="Deepika Vatsa" userId="f7100972-27fe-4ee6-8fb4-ec9b7931b409" providerId="ADAL" clId="{3291ADED-E722-4D72-B4E8-25130B6F1C00}" dt="2022-08-02T05:57:52.333" v="1653" actId="1036"/>
          <ac:picMkLst>
            <pc:docMk/>
            <pc:sldMk cId="0" sldId="522"/>
            <ac:picMk id="14342" creationId="{AED56A7C-E3E2-4205-BE15-2EBFD59166F0}"/>
          </ac:picMkLst>
        </pc:picChg>
      </pc:sldChg>
      <pc:sldChg chg="addSp modSp add">
        <pc:chgData name="Deepika Vatsa" userId="f7100972-27fe-4ee6-8fb4-ec9b7931b409" providerId="ADAL" clId="{3291ADED-E722-4D72-B4E8-25130B6F1C00}" dt="2022-08-02T05:57:34.884" v="1632" actId="1037"/>
        <pc:sldMkLst>
          <pc:docMk/>
          <pc:sldMk cId="0" sldId="523"/>
        </pc:sldMkLst>
        <pc:spChg chg="add mod">
          <ac:chgData name="Deepika Vatsa" userId="f7100972-27fe-4ee6-8fb4-ec9b7931b409" providerId="ADAL" clId="{3291ADED-E722-4D72-B4E8-25130B6F1C00}" dt="2022-08-02T05:57:34.884" v="1632" actId="1037"/>
          <ac:spMkLst>
            <pc:docMk/>
            <pc:sldMk cId="0" sldId="523"/>
            <ac:spMk id="9" creationId="{B17BC3F7-CA5E-4FEC-940A-2EC0774E93A3}"/>
          </ac:spMkLst>
        </pc:spChg>
        <pc:spChg chg="mod">
          <ac:chgData name="Deepika Vatsa" userId="f7100972-27fe-4ee6-8fb4-ec9b7931b409" providerId="ADAL" clId="{3291ADED-E722-4D72-B4E8-25130B6F1C00}" dt="2022-08-02T05:56:52.588" v="1477" actId="1076"/>
          <ac:spMkLst>
            <pc:docMk/>
            <pc:sldMk cId="0" sldId="523"/>
            <ac:spMk id="15362" creationId="{4733C1E2-24F3-4754-9834-2DBF479B7C27}"/>
          </ac:spMkLst>
        </pc:spChg>
        <pc:spChg chg="mod">
          <ac:chgData name="Deepika Vatsa" userId="f7100972-27fe-4ee6-8fb4-ec9b7931b409" providerId="ADAL" clId="{3291ADED-E722-4D72-B4E8-25130B6F1C00}" dt="2022-08-02T05:56:58.612" v="1501" actId="1035"/>
          <ac:spMkLst>
            <pc:docMk/>
            <pc:sldMk cId="0" sldId="523"/>
            <ac:spMk id="15367" creationId="{121C9651-2280-4086-A2C0-835AE7BDB729}"/>
          </ac:spMkLst>
        </pc:spChg>
        <pc:spChg chg="mod">
          <ac:chgData name="Deepika Vatsa" userId="f7100972-27fe-4ee6-8fb4-ec9b7931b409" providerId="ADAL" clId="{3291ADED-E722-4D72-B4E8-25130B6F1C00}" dt="2022-08-02T05:57:25.513" v="1611" actId="1036"/>
          <ac:spMkLst>
            <pc:docMk/>
            <pc:sldMk cId="0" sldId="523"/>
            <ac:spMk id="15368" creationId="{B2C3323A-ECE1-4DD1-BCE2-8341E5E14404}"/>
          </ac:spMkLst>
        </pc:spChg>
        <pc:picChg chg="add mod">
          <ac:chgData name="Deepika Vatsa" userId="f7100972-27fe-4ee6-8fb4-ec9b7931b409" providerId="ADAL" clId="{3291ADED-E722-4D72-B4E8-25130B6F1C00}" dt="2022-08-02T05:57:34.884" v="1632" actId="1037"/>
          <ac:picMkLst>
            <pc:docMk/>
            <pc:sldMk cId="0" sldId="523"/>
            <ac:picMk id="10" creationId="{FBA8AA4A-DF71-41F4-9D0A-AB3FBAB4F540}"/>
          </ac:picMkLst>
        </pc:picChg>
        <pc:picChg chg="mod">
          <ac:chgData name="Deepika Vatsa" userId="f7100972-27fe-4ee6-8fb4-ec9b7931b409" providerId="ADAL" clId="{3291ADED-E722-4D72-B4E8-25130B6F1C00}" dt="2022-08-02T05:56:58.612" v="1501" actId="1035"/>
          <ac:picMkLst>
            <pc:docMk/>
            <pc:sldMk cId="0" sldId="523"/>
            <ac:picMk id="15365" creationId="{831E7FDA-685A-491C-B34A-934B97194A84}"/>
          </ac:picMkLst>
        </pc:picChg>
        <pc:picChg chg="mod">
          <ac:chgData name="Deepika Vatsa" userId="f7100972-27fe-4ee6-8fb4-ec9b7931b409" providerId="ADAL" clId="{3291ADED-E722-4D72-B4E8-25130B6F1C00}" dt="2022-08-02T05:57:25.513" v="1611" actId="1036"/>
          <ac:picMkLst>
            <pc:docMk/>
            <pc:sldMk cId="0" sldId="523"/>
            <ac:picMk id="15366" creationId="{A1045A5C-B36F-4CE7-937A-5EFD0F56F6EC}"/>
          </ac:picMkLst>
        </pc:picChg>
      </pc:sldChg>
      <pc:sldChg chg="delSp add del">
        <pc:chgData name="Deepika Vatsa" userId="f7100972-27fe-4ee6-8fb4-ec9b7931b409" providerId="ADAL" clId="{3291ADED-E722-4D72-B4E8-25130B6F1C00}" dt="2022-08-02T05:57:39.918" v="1633" actId="47"/>
        <pc:sldMkLst>
          <pc:docMk/>
          <pc:sldMk cId="0" sldId="524"/>
        </pc:sldMkLst>
        <pc:spChg chg="del">
          <ac:chgData name="Deepika Vatsa" userId="f7100972-27fe-4ee6-8fb4-ec9b7931b409" providerId="ADAL" clId="{3291ADED-E722-4D72-B4E8-25130B6F1C00}" dt="2022-08-02T05:57:10.223" v="1531" actId="21"/>
          <ac:spMkLst>
            <pc:docMk/>
            <pc:sldMk cId="0" sldId="524"/>
            <ac:spMk id="16389" creationId="{A5E9E8B8-54AA-45CB-B630-7300EC928F5E}"/>
          </ac:spMkLst>
        </pc:spChg>
        <pc:picChg chg="del">
          <ac:chgData name="Deepika Vatsa" userId="f7100972-27fe-4ee6-8fb4-ec9b7931b409" providerId="ADAL" clId="{3291ADED-E722-4D72-B4E8-25130B6F1C00}" dt="2022-08-02T05:57:10.223" v="1531" actId="21"/>
          <ac:picMkLst>
            <pc:docMk/>
            <pc:sldMk cId="0" sldId="524"/>
            <ac:picMk id="16392" creationId="{DE8B858E-3707-4312-9838-072D5963F5C6}"/>
          </ac:picMkLst>
        </pc:picChg>
      </pc:sldChg>
      <pc:sldChg chg="modSp add mod">
        <pc:chgData name="Deepika Vatsa" userId="f7100972-27fe-4ee6-8fb4-ec9b7931b409" providerId="ADAL" clId="{3291ADED-E722-4D72-B4E8-25130B6F1C00}" dt="2022-08-02T05:37:15.306" v="989" actId="20577"/>
        <pc:sldMkLst>
          <pc:docMk/>
          <pc:sldMk cId="0" sldId="542"/>
        </pc:sldMkLst>
        <pc:spChg chg="mod">
          <ac:chgData name="Deepika Vatsa" userId="f7100972-27fe-4ee6-8fb4-ec9b7931b409" providerId="ADAL" clId="{3291ADED-E722-4D72-B4E8-25130B6F1C00}" dt="2022-08-02T05:37:15.306" v="989" actId="20577"/>
          <ac:spMkLst>
            <pc:docMk/>
            <pc:sldMk cId="0" sldId="542"/>
            <ac:spMk id="3" creationId="{73C816AA-8985-49DC-B97C-CF26B5B068D9}"/>
          </ac:spMkLst>
        </pc:spChg>
        <pc:spChg chg="mod">
          <ac:chgData name="Deepika Vatsa" userId="f7100972-27fe-4ee6-8fb4-ec9b7931b409" providerId="ADAL" clId="{3291ADED-E722-4D72-B4E8-25130B6F1C00}" dt="2022-08-02T05:36:58.583" v="984" actId="20577"/>
          <ac:spMkLst>
            <pc:docMk/>
            <pc:sldMk cId="0" sldId="542"/>
            <ac:spMk id="12290" creationId="{795297E3-61AF-419D-AA9F-FB176E051720}"/>
          </ac:spMkLst>
        </pc:spChg>
      </pc:sldChg>
      <pc:sldChg chg="addSp delSp modSp new mod modNotesTx">
        <pc:chgData name="Deepika Vatsa" userId="f7100972-27fe-4ee6-8fb4-ec9b7931b409" providerId="ADAL" clId="{3291ADED-E722-4D72-B4E8-25130B6F1C00}" dt="2022-08-02T09:58:53.141" v="5021" actId="20577"/>
        <pc:sldMkLst>
          <pc:docMk/>
          <pc:sldMk cId="2124192201" sldId="543"/>
        </pc:sldMkLst>
        <pc:spChg chg="del mod">
          <ac:chgData name="Deepika Vatsa" userId="f7100972-27fe-4ee6-8fb4-ec9b7931b409" providerId="ADAL" clId="{3291ADED-E722-4D72-B4E8-25130B6F1C00}" dt="2022-08-02T05:15:06.676" v="634" actId="478"/>
          <ac:spMkLst>
            <pc:docMk/>
            <pc:sldMk cId="2124192201" sldId="543"/>
            <ac:spMk id="2" creationId="{FB578C73-661F-4DC5-84B8-F64A212D389B}"/>
          </ac:spMkLst>
        </pc:spChg>
        <pc:spChg chg="del">
          <ac:chgData name="Deepika Vatsa" userId="f7100972-27fe-4ee6-8fb4-ec9b7931b409" providerId="ADAL" clId="{3291ADED-E722-4D72-B4E8-25130B6F1C00}" dt="2022-08-02T05:06:54.553" v="328" actId="478"/>
          <ac:spMkLst>
            <pc:docMk/>
            <pc:sldMk cId="2124192201" sldId="543"/>
            <ac:spMk id="3" creationId="{2B224D1B-5B72-4604-ACE4-DD246E53E398}"/>
          </ac:spMkLst>
        </pc:spChg>
        <pc:spChg chg="add mod">
          <ac:chgData name="Deepika Vatsa" userId="f7100972-27fe-4ee6-8fb4-ec9b7931b409" providerId="ADAL" clId="{3291ADED-E722-4D72-B4E8-25130B6F1C00}" dt="2022-08-02T09:50:59.852" v="4098" actId="6549"/>
          <ac:spMkLst>
            <pc:docMk/>
            <pc:sldMk cId="2124192201" sldId="543"/>
            <ac:spMk id="6" creationId="{47631036-3A0F-4E75-A879-957017069B49}"/>
          </ac:spMkLst>
        </pc:spChg>
        <pc:spChg chg="add mod">
          <ac:chgData name="Deepika Vatsa" userId="f7100972-27fe-4ee6-8fb4-ec9b7931b409" providerId="ADAL" clId="{3291ADED-E722-4D72-B4E8-25130B6F1C00}" dt="2022-08-02T09:51:03.842" v="4099" actId="6549"/>
          <ac:spMkLst>
            <pc:docMk/>
            <pc:sldMk cId="2124192201" sldId="543"/>
            <ac:spMk id="7" creationId="{8C8EC707-7EDD-44E3-9196-6FF5FB72B380}"/>
          </ac:spMkLst>
        </pc:spChg>
        <pc:spChg chg="add mod">
          <ac:chgData name="Deepika Vatsa" userId="f7100972-27fe-4ee6-8fb4-ec9b7931b409" providerId="ADAL" clId="{3291ADED-E722-4D72-B4E8-25130B6F1C00}" dt="2022-08-02T05:20:52.013" v="703" actId="1076"/>
          <ac:spMkLst>
            <pc:docMk/>
            <pc:sldMk cId="2124192201" sldId="543"/>
            <ac:spMk id="8" creationId="{4EDBCB09-D995-422D-87CD-70E194643C92}"/>
          </ac:spMkLst>
        </pc:spChg>
        <pc:spChg chg="add mod">
          <ac:chgData name="Deepika Vatsa" userId="f7100972-27fe-4ee6-8fb4-ec9b7931b409" providerId="ADAL" clId="{3291ADED-E722-4D72-B4E8-25130B6F1C00}" dt="2022-08-02T09:50:53.250" v="4097" actId="404"/>
          <ac:spMkLst>
            <pc:docMk/>
            <pc:sldMk cId="2124192201" sldId="543"/>
            <ac:spMk id="15" creationId="{BCBCDEEC-C4B5-4EB8-8B4B-EDA9E99D2F16}"/>
          </ac:spMkLst>
        </pc:spChg>
        <pc:picChg chg="add del mod ord modCrop">
          <ac:chgData name="Deepika Vatsa" userId="f7100972-27fe-4ee6-8fb4-ec9b7931b409" providerId="ADAL" clId="{3291ADED-E722-4D72-B4E8-25130B6F1C00}" dt="2022-08-02T05:08:51.252" v="333" actId="478"/>
          <ac:picMkLst>
            <pc:docMk/>
            <pc:sldMk cId="2124192201" sldId="543"/>
            <ac:picMk id="5" creationId="{EAA760CC-D0E1-431A-8755-A1CCFEED6C63}"/>
          </ac:picMkLst>
        </pc:picChg>
        <pc:picChg chg="add mod modCrop">
          <ac:chgData name="Deepika Vatsa" userId="f7100972-27fe-4ee6-8fb4-ec9b7931b409" providerId="ADAL" clId="{3291ADED-E722-4D72-B4E8-25130B6F1C00}" dt="2022-08-02T09:50:29.824" v="4070" actId="1076"/>
          <ac:picMkLst>
            <pc:docMk/>
            <pc:sldMk cId="2124192201" sldId="543"/>
            <ac:picMk id="10" creationId="{E22FD091-D2AC-48F7-854B-91EBD889B3F2}"/>
          </ac:picMkLst>
        </pc:picChg>
        <pc:picChg chg="add mod modCrop">
          <ac:chgData name="Deepika Vatsa" userId="f7100972-27fe-4ee6-8fb4-ec9b7931b409" providerId="ADAL" clId="{3291ADED-E722-4D72-B4E8-25130B6F1C00}" dt="2022-08-02T09:51:06.917" v="4100" actId="1076"/>
          <ac:picMkLst>
            <pc:docMk/>
            <pc:sldMk cId="2124192201" sldId="543"/>
            <ac:picMk id="12" creationId="{961DF107-8E6A-4173-8D7A-1EDDEDFF0A4D}"/>
          </ac:picMkLst>
        </pc:picChg>
        <pc:picChg chg="add mod">
          <ac:chgData name="Deepika Vatsa" userId="f7100972-27fe-4ee6-8fb4-ec9b7931b409" providerId="ADAL" clId="{3291ADED-E722-4D72-B4E8-25130B6F1C00}" dt="2022-08-02T05:22:06.922" v="710" actId="1076"/>
          <ac:picMkLst>
            <pc:docMk/>
            <pc:sldMk cId="2124192201" sldId="543"/>
            <ac:picMk id="14" creationId="{0DD799E7-7D4D-4C6B-92A7-A4277A6B985F}"/>
          </ac:picMkLst>
        </pc:picChg>
      </pc:sldChg>
      <pc:sldChg chg="addSp delSp modSp new del mod">
        <pc:chgData name="Deepika Vatsa" userId="f7100972-27fe-4ee6-8fb4-ec9b7931b409" providerId="ADAL" clId="{3291ADED-E722-4D72-B4E8-25130B6F1C00}" dt="2022-08-02T04:49:36.765" v="242" actId="47"/>
        <pc:sldMkLst>
          <pc:docMk/>
          <pc:sldMk cId="3812708689" sldId="543"/>
        </pc:sldMkLst>
        <pc:spChg chg="del">
          <ac:chgData name="Deepika Vatsa" userId="f7100972-27fe-4ee6-8fb4-ec9b7931b409" providerId="ADAL" clId="{3291ADED-E722-4D72-B4E8-25130B6F1C00}" dt="2022-08-02T04:48:59.826" v="233" actId="478"/>
          <ac:spMkLst>
            <pc:docMk/>
            <pc:sldMk cId="3812708689" sldId="543"/>
            <ac:spMk id="2" creationId="{27972EE3-664C-410B-AE5B-BD15536AEAB6}"/>
          </ac:spMkLst>
        </pc:spChg>
        <pc:picChg chg="add del mod modCrop">
          <ac:chgData name="Deepika Vatsa" userId="f7100972-27fe-4ee6-8fb4-ec9b7931b409" providerId="ADAL" clId="{3291ADED-E722-4D72-B4E8-25130B6F1C00}" dt="2022-08-02T04:49:11.965" v="236" actId="21"/>
          <ac:picMkLst>
            <pc:docMk/>
            <pc:sldMk cId="3812708689" sldId="543"/>
            <ac:picMk id="4" creationId="{8E850A99-AA6D-4EB0-9E72-CC82985C4DD4}"/>
          </ac:picMkLst>
        </pc:picChg>
      </pc:sldChg>
      <pc:sldChg chg="new del">
        <pc:chgData name="Deepika Vatsa" userId="f7100972-27fe-4ee6-8fb4-ec9b7931b409" providerId="ADAL" clId="{3291ADED-E722-4D72-B4E8-25130B6F1C00}" dt="2022-08-02T05:38:33.463" v="991" actId="47"/>
        <pc:sldMkLst>
          <pc:docMk/>
          <pc:sldMk cId="2707398985" sldId="544"/>
        </pc:sldMkLst>
      </pc:sldChg>
      <pc:sldChg chg="addSp modSp add mod modNotesTx">
        <pc:chgData name="Deepika Vatsa" userId="f7100972-27fe-4ee6-8fb4-ec9b7931b409" providerId="ADAL" clId="{3291ADED-E722-4D72-B4E8-25130B6F1C00}" dt="2022-08-02T10:25:31.588" v="6900" actId="20577"/>
        <pc:sldMkLst>
          <pc:docMk/>
          <pc:sldMk cId="3333838952" sldId="544"/>
        </pc:sldMkLst>
        <pc:spChg chg="add mod">
          <ac:chgData name="Deepika Vatsa" userId="f7100972-27fe-4ee6-8fb4-ec9b7931b409" providerId="ADAL" clId="{3291ADED-E722-4D72-B4E8-25130B6F1C00}" dt="2022-08-02T05:44:53.548" v="1437" actId="403"/>
          <ac:spMkLst>
            <pc:docMk/>
            <pc:sldMk cId="3333838952" sldId="544"/>
            <ac:spMk id="2" creationId="{876EC85A-9E98-431D-99DA-93047B6A1169}"/>
          </ac:spMkLst>
        </pc:spChg>
        <pc:spChg chg="mod">
          <ac:chgData name="Deepika Vatsa" userId="f7100972-27fe-4ee6-8fb4-ec9b7931b409" providerId="ADAL" clId="{3291ADED-E722-4D72-B4E8-25130B6F1C00}" dt="2022-08-02T10:17:30.436" v="6063" actId="20577"/>
          <ac:spMkLst>
            <pc:docMk/>
            <pc:sldMk cId="3333838952" sldId="544"/>
            <ac:spMk id="3" creationId="{73C816AA-8985-49DC-B97C-CF26B5B068D9}"/>
          </ac:spMkLst>
        </pc:spChg>
        <pc:spChg chg="add mod">
          <ac:chgData name="Deepika Vatsa" userId="f7100972-27fe-4ee6-8fb4-ec9b7931b409" providerId="ADAL" clId="{3291ADED-E722-4D72-B4E8-25130B6F1C00}" dt="2022-08-02T05:49:54.909" v="1466" actId="1037"/>
          <ac:spMkLst>
            <pc:docMk/>
            <pc:sldMk cId="3333838952" sldId="544"/>
            <ac:spMk id="7" creationId="{150361ED-11EB-47EB-B13D-82A3255775C2}"/>
          </ac:spMkLst>
        </pc:spChg>
        <pc:spChg chg="add mod">
          <ac:chgData name="Deepika Vatsa" userId="f7100972-27fe-4ee6-8fb4-ec9b7931b409" providerId="ADAL" clId="{3291ADED-E722-4D72-B4E8-25130B6F1C00}" dt="2022-08-02T05:44:42.431" v="1435" actId="403"/>
          <ac:spMkLst>
            <pc:docMk/>
            <pc:sldMk cId="3333838952" sldId="544"/>
            <ac:spMk id="8" creationId="{B24B5BFC-C5EC-4EEF-A678-F331A68AA639}"/>
          </ac:spMkLst>
        </pc:spChg>
        <pc:spChg chg="mod">
          <ac:chgData name="Deepika Vatsa" userId="f7100972-27fe-4ee6-8fb4-ec9b7931b409" providerId="ADAL" clId="{3291ADED-E722-4D72-B4E8-25130B6F1C00}" dt="2022-08-02T05:38:42.026" v="996" actId="20577"/>
          <ac:spMkLst>
            <pc:docMk/>
            <pc:sldMk cId="3333838952" sldId="544"/>
            <ac:spMk id="12290" creationId="{795297E3-61AF-419D-AA9F-FB176E051720}"/>
          </ac:spMkLst>
        </pc:spChg>
        <pc:picChg chg="add mod">
          <ac:chgData name="Deepika Vatsa" userId="f7100972-27fe-4ee6-8fb4-ec9b7931b409" providerId="ADAL" clId="{3291ADED-E722-4D72-B4E8-25130B6F1C00}" dt="2022-08-02T05:49:05.369" v="1440" actId="1076"/>
          <ac:picMkLst>
            <pc:docMk/>
            <pc:sldMk cId="3333838952" sldId="544"/>
            <ac:picMk id="5" creationId="{0633AD17-0538-493C-BF7B-FCBAD7595C07}"/>
          </ac:picMkLst>
        </pc:picChg>
        <pc:picChg chg="add mod">
          <ac:chgData name="Deepika Vatsa" userId="f7100972-27fe-4ee6-8fb4-ec9b7931b409" providerId="ADAL" clId="{3291ADED-E722-4D72-B4E8-25130B6F1C00}" dt="2022-08-02T05:50:01.106" v="1468" actId="1076"/>
          <ac:picMkLst>
            <pc:docMk/>
            <pc:sldMk cId="3333838952" sldId="544"/>
            <ac:picMk id="9" creationId="{22F66F09-6D24-4648-8D4B-04BBE4E1E515}"/>
          </ac:picMkLst>
        </pc:picChg>
        <pc:picChg chg="add mod">
          <ac:chgData name="Deepika Vatsa" userId="f7100972-27fe-4ee6-8fb4-ec9b7931b409" providerId="ADAL" clId="{3291ADED-E722-4D72-B4E8-25130B6F1C00}" dt="2022-08-02T05:51:06.210" v="1470" actId="1076"/>
          <ac:picMkLst>
            <pc:docMk/>
            <pc:sldMk cId="3333838952" sldId="544"/>
            <ac:picMk id="11" creationId="{9EF450B5-A787-4EA7-BA06-A5123E0609ED}"/>
          </ac:picMkLst>
        </pc:picChg>
      </pc:sldChg>
      <pc:sldChg chg="addSp delSp modSp new mod modNotesTx">
        <pc:chgData name="Deepika Vatsa" userId="f7100972-27fe-4ee6-8fb4-ec9b7931b409" providerId="ADAL" clId="{3291ADED-E722-4D72-B4E8-25130B6F1C00}" dt="2022-08-03T09:54:38.622" v="8918" actId="20577"/>
        <pc:sldMkLst>
          <pc:docMk/>
          <pc:sldMk cId="4255949818" sldId="545"/>
        </pc:sldMkLst>
        <pc:spChg chg="mod">
          <ac:chgData name="Deepika Vatsa" userId="f7100972-27fe-4ee6-8fb4-ec9b7931b409" providerId="ADAL" clId="{3291ADED-E722-4D72-B4E8-25130B6F1C00}" dt="2022-08-02T06:21:12.163" v="1857" actId="14100"/>
          <ac:spMkLst>
            <pc:docMk/>
            <pc:sldMk cId="4255949818" sldId="545"/>
            <ac:spMk id="2" creationId="{E198A5B3-AA77-4574-857A-B0BAF7ED7A51}"/>
          </ac:spMkLst>
        </pc:spChg>
        <pc:spChg chg="add mod">
          <ac:chgData name="Deepika Vatsa" userId="f7100972-27fe-4ee6-8fb4-ec9b7931b409" providerId="ADAL" clId="{3291ADED-E722-4D72-B4E8-25130B6F1C00}" dt="2022-08-02T06:03:15.895" v="1703" actId="14100"/>
          <ac:spMkLst>
            <pc:docMk/>
            <pc:sldMk cId="4255949818" sldId="545"/>
            <ac:spMk id="3" creationId="{7513A98B-7EE2-411B-9C45-C5B84E25262E}"/>
          </ac:spMkLst>
        </pc:spChg>
        <pc:spChg chg="add del mod">
          <ac:chgData name="Deepika Vatsa" userId="f7100972-27fe-4ee6-8fb4-ec9b7931b409" providerId="ADAL" clId="{3291ADED-E722-4D72-B4E8-25130B6F1C00}" dt="2022-08-02T06:25:40.535" v="1910" actId="478"/>
          <ac:spMkLst>
            <pc:docMk/>
            <pc:sldMk cId="4255949818" sldId="545"/>
            <ac:spMk id="6" creationId="{B521FFDF-D974-4507-AFF6-0CB68B7888C0}"/>
          </ac:spMkLst>
        </pc:spChg>
        <pc:spChg chg="add del mod">
          <ac:chgData name="Deepika Vatsa" userId="f7100972-27fe-4ee6-8fb4-ec9b7931b409" providerId="ADAL" clId="{3291ADED-E722-4D72-B4E8-25130B6F1C00}" dt="2022-08-02T06:25:40.535" v="1910" actId="478"/>
          <ac:spMkLst>
            <pc:docMk/>
            <pc:sldMk cId="4255949818" sldId="545"/>
            <ac:spMk id="7" creationId="{FA18092F-4840-404B-BFBD-0D6D40908BAF}"/>
          </ac:spMkLst>
        </pc:spChg>
        <pc:spChg chg="add del mod">
          <ac:chgData name="Deepika Vatsa" userId="f7100972-27fe-4ee6-8fb4-ec9b7931b409" providerId="ADAL" clId="{3291ADED-E722-4D72-B4E8-25130B6F1C00}" dt="2022-08-02T06:25:40.535" v="1910" actId="478"/>
          <ac:spMkLst>
            <pc:docMk/>
            <pc:sldMk cId="4255949818" sldId="545"/>
            <ac:spMk id="8" creationId="{E6C69D27-A4EF-4CC7-8D28-79879990C359}"/>
          </ac:spMkLst>
        </pc:spChg>
        <pc:spChg chg="add del mod">
          <ac:chgData name="Deepika Vatsa" userId="f7100972-27fe-4ee6-8fb4-ec9b7931b409" providerId="ADAL" clId="{3291ADED-E722-4D72-B4E8-25130B6F1C00}" dt="2022-08-02T06:25:40.535" v="1910" actId="478"/>
          <ac:spMkLst>
            <pc:docMk/>
            <pc:sldMk cId="4255949818" sldId="545"/>
            <ac:spMk id="9" creationId="{76E4AEF4-99F8-4669-84EB-1355F1DF246D}"/>
          </ac:spMkLst>
        </pc:spChg>
        <pc:picChg chg="add del mod">
          <ac:chgData name="Deepika Vatsa" userId="f7100972-27fe-4ee6-8fb4-ec9b7931b409" providerId="ADAL" clId="{3291ADED-E722-4D72-B4E8-25130B6F1C00}" dt="2022-08-02T06:25:33.173" v="1909" actId="478"/>
          <ac:picMkLst>
            <pc:docMk/>
            <pc:sldMk cId="4255949818" sldId="545"/>
            <ac:picMk id="5" creationId="{D39E487D-42BD-44B6-86D2-E1A0668F8BCA}"/>
          </ac:picMkLst>
        </pc:picChg>
        <pc:picChg chg="add del mod">
          <ac:chgData name="Deepika Vatsa" userId="f7100972-27fe-4ee6-8fb4-ec9b7931b409" providerId="ADAL" clId="{3291ADED-E722-4D72-B4E8-25130B6F1C00}" dt="2022-08-02T06:30:42.220" v="1918" actId="478"/>
          <ac:picMkLst>
            <pc:docMk/>
            <pc:sldMk cId="4255949818" sldId="545"/>
            <ac:picMk id="10" creationId="{88D4E2BA-BF81-4099-83C0-F70D1CCC3FFB}"/>
          </ac:picMkLst>
        </pc:picChg>
        <pc:picChg chg="add mod">
          <ac:chgData name="Deepika Vatsa" userId="f7100972-27fe-4ee6-8fb4-ec9b7931b409" providerId="ADAL" clId="{3291ADED-E722-4D72-B4E8-25130B6F1C00}" dt="2022-08-02T06:31:00.026" v="1925" actId="1076"/>
          <ac:picMkLst>
            <pc:docMk/>
            <pc:sldMk cId="4255949818" sldId="545"/>
            <ac:picMk id="12" creationId="{0582751B-1751-4F42-988E-8FD8C485FBDC}"/>
          </ac:picMkLst>
        </pc:picChg>
      </pc:sldChg>
      <pc:sldChg chg="addSp delSp modSp add del mod">
        <pc:chgData name="Deepika Vatsa" userId="f7100972-27fe-4ee6-8fb4-ec9b7931b409" providerId="ADAL" clId="{3291ADED-E722-4D72-B4E8-25130B6F1C00}" dt="2022-08-02T06:25:59.094" v="1917" actId="47"/>
        <pc:sldMkLst>
          <pc:docMk/>
          <pc:sldMk cId="1248345707" sldId="546"/>
        </pc:sldMkLst>
        <pc:picChg chg="del">
          <ac:chgData name="Deepika Vatsa" userId="f7100972-27fe-4ee6-8fb4-ec9b7931b409" providerId="ADAL" clId="{3291ADED-E722-4D72-B4E8-25130B6F1C00}" dt="2022-08-02T06:25:24.176" v="1906" actId="478"/>
          <ac:picMkLst>
            <pc:docMk/>
            <pc:sldMk cId="1248345707" sldId="546"/>
            <ac:picMk id="5" creationId="{D39E487D-42BD-44B6-86D2-E1A0668F8BCA}"/>
          </ac:picMkLst>
        </pc:picChg>
        <pc:picChg chg="add del mod">
          <ac:chgData name="Deepika Vatsa" userId="f7100972-27fe-4ee6-8fb4-ec9b7931b409" providerId="ADAL" clId="{3291ADED-E722-4D72-B4E8-25130B6F1C00}" dt="2022-08-02T06:25:44.813" v="1911" actId="21"/>
          <ac:picMkLst>
            <pc:docMk/>
            <pc:sldMk cId="1248345707" sldId="546"/>
            <ac:picMk id="10" creationId="{E485923E-3299-4004-A860-BA498B818011}"/>
          </ac:picMkLst>
        </pc:picChg>
      </pc:sldChg>
      <pc:sldChg chg="addSp delSp modSp new mod modNotesTx">
        <pc:chgData name="Deepika Vatsa" userId="f7100972-27fe-4ee6-8fb4-ec9b7931b409" providerId="ADAL" clId="{3291ADED-E722-4D72-B4E8-25130B6F1C00}" dt="2022-08-03T09:01:09.111" v="8136" actId="20577"/>
        <pc:sldMkLst>
          <pc:docMk/>
          <pc:sldMk cId="3134347243" sldId="546"/>
        </pc:sldMkLst>
        <pc:spChg chg="del mod">
          <ac:chgData name="Deepika Vatsa" userId="f7100972-27fe-4ee6-8fb4-ec9b7931b409" providerId="ADAL" clId="{3291ADED-E722-4D72-B4E8-25130B6F1C00}" dt="2022-08-02T07:15:45.072" v="1937" actId="478"/>
          <ac:spMkLst>
            <pc:docMk/>
            <pc:sldMk cId="3134347243" sldId="546"/>
            <ac:spMk id="2" creationId="{8A67B2D3-E82B-4A59-950C-83131B956037}"/>
          </ac:spMkLst>
        </pc:spChg>
        <pc:spChg chg="add mod">
          <ac:chgData name="Deepika Vatsa" userId="f7100972-27fe-4ee6-8fb4-ec9b7931b409" providerId="ADAL" clId="{3291ADED-E722-4D72-B4E8-25130B6F1C00}" dt="2022-08-03T08:59:32.327" v="8029"/>
          <ac:spMkLst>
            <pc:docMk/>
            <pc:sldMk cId="3134347243" sldId="546"/>
            <ac:spMk id="6" creationId="{4A2BBF6E-CEFD-4B3B-9213-771FB248BFDE}"/>
          </ac:spMkLst>
        </pc:spChg>
        <pc:picChg chg="add mod modCrop">
          <ac:chgData name="Deepika Vatsa" userId="f7100972-27fe-4ee6-8fb4-ec9b7931b409" providerId="ADAL" clId="{3291ADED-E722-4D72-B4E8-25130B6F1C00}" dt="2022-08-02T07:15:32.688" v="1935" actId="1076"/>
          <ac:picMkLst>
            <pc:docMk/>
            <pc:sldMk cId="3134347243" sldId="546"/>
            <ac:picMk id="4" creationId="{9E1038A7-A714-4537-AACF-317428CC9041}"/>
          </ac:picMkLst>
        </pc:picChg>
        <pc:picChg chg="add mod modCrop">
          <ac:chgData name="Deepika Vatsa" userId="f7100972-27fe-4ee6-8fb4-ec9b7931b409" providerId="ADAL" clId="{3291ADED-E722-4D72-B4E8-25130B6F1C00}" dt="2022-08-02T07:15:28.981" v="1934" actId="1076"/>
          <ac:picMkLst>
            <pc:docMk/>
            <pc:sldMk cId="3134347243" sldId="546"/>
            <ac:picMk id="5" creationId="{8BC749A2-F79D-459C-AFD0-819778A1F160}"/>
          </ac:picMkLst>
        </pc:picChg>
      </pc:sldChg>
      <pc:sldChg chg="addSp delSp modSp new mod">
        <pc:chgData name="Deepika Vatsa" userId="f7100972-27fe-4ee6-8fb4-ec9b7931b409" providerId="ADAL" clId="{3291ADED-E722-4D72-B4E8-25130B6F1C00}" dt="2022-08-03T10:11:14.517" v="9532" actId="1076"/>
        <pc:sldMkLst>
          <pc:docMk/>
          <pc:sldMk cId="1109385362" sldId="547"/>
        </pc:sldMkLst>
        <pc:spChg chg="add del">
          <ac:chgData name="Deepika Vatsa" userId="f7100972-27fe-4ee6-8fb4-ec9b7931b409" providerId="ADAL" clId="{3291ADED-E722-4D72-B4E8-25130B6F1C00}" dt="2022-08-02T07:29:45.273" v="1950" actId="478"/>
          <ac:spMkLst>
            <pc:docMk/>
            <pc:sldMk cId="1109385362" sldId="547"/>
            <ac:spMk id="2" creationId="{16647000-37EF-4977-9339-0B1B74C4DC3E}"/>
          </ac:spMkLst>
        </pc:spChg>
        <pc:spChg chg="add mod">
          <ac:chgData name="Deepika Vatsa" userId="f7100972-27fe-4ee6-8fb4-ec9b7931b409" providerId="ADAL" clId="{3291ADED-E722-4D72-B4E8-25130B6F1C00}" dt="2022-08-03T09:55:38.503" v="8932" actId="20577"/>
          <ac:spMkLst>
            <pc:docMk/>
            <pc:sldMk cId="1109385362" sldId="547"/>
            <ac:spMk id="3" creationId="{CE692883-A57E-4D91-884A-76AC513E9C94}"/>
          </ac:spMkLst>
        </pc:spChg>
        <pc:spChg chg="add mod">
          <ac:chgData name="Deepika Vatsa" userId="f7100972-27fe-4ee6-8fb4-ec9b7931b409" providerId="ADAL" clId="{3291ADED-E722-4D72-B4E8-25130B6F1C00}" dt="2022-08-03T10:11:14.517" v="9532" actId="1076"/>
          <ac:spMkLst>
            <pc:docMk/>
            <pc:sldMk cId="1109385362" sldId="547"/>
            <ac:spMk id="4" creationId="{2D57B701-10FD-461C-9863-7FD02A3164D8}"/>
          </ac:spMkLst>
        </pc:spChg>
      </pc:sldChg>
      <pc:sldChg chg="addSp delSp modSp new mod modNotesTx">
        <pc:chgData name="Deepika Vatsa" userId="f7100972-27fe-4ee6-8fb4-ec9b7931b409" providerId="ADAL" clId="{3291ADED-E722-4D72-B4E8-25130B6F1C00}" dt="2022-08-03T09:59:13.345" v="8976" actId="20577"/>
        <pc:sldMkLst>
          <pc:docMk/>
          <pc:sldMk cId="1888868402" sldId="548"/>
        </pc:sldMkLst>
        <pc:spChg chg="del">
          <ac:chgData name="Deepika Vatsa" userId="f7100972-27fe-4ee6-8fb4-ec9b7931b409" providerId="ADAL" clId="{3291ADED-E722-4D72-B4E8-25130B6F1C00}" dt="2022-08-02T07:34:38.295" v="2041" actId="478"/>
          <ac:spMkLst>
            <pc:docMk/>
            <pc:sldMk cId="1888868402" sldId="548"/>
            <ac:spMk id="2" creationId="{EEE392AC-8BD0-408E-A870-9EEFF6380150}"/>
          </ac:spMkLst>
        </pc:spChg>
        <pc:spChg chg="add mod">
          <ac:chgData name="Deepika Vatsa" userId="f7100972-27fe-4ee6-8fb4-ec9b7931b409" providerId="ADAL" clId="{3291ADED-E722-4D72-B4E8-25130B6F1C00}" dt="2022-08-03T09:59:13.345" v="8976" actId="20577"/>
          <ac:spMkLst>
            <pc:docMk/>
            <pc:sldMk cId="1888868402" sldId="548"/>
            <ac:spMk id="5" creationId="{0FDEED16-F3F7-444C-BA0B-6F43726B3E9D}"/>
          </ac:spMkLst>
        </pc:spChg>
        <pc:picChg chg="add mod modCrop">
          <ac:chgData name="Deepika Vatsa" userId="f7100972-27fe-4ee6-8fb4-ec9b7931b409" providerId="ADAL" clId="{3291ADED-E722-4D72-B4E8-25130B6F1C00}" dt="2022-08-03T09:17:01.925" v="8431" actId="14100"/>
          <ac:picMkLst>
            <pc:docMk/>
            <pc:sldMk cId="1888868402" sldId="548"/>
            <ac:picMk id="4" creationId="{0BA75463-27E0-4F69-A0DE-9CC524FCC1C3}"/>
          </ac:picMkLst>
        </pc:picChg>
      </pc:sldChg>
      <pc:sldChg chg="addSp delSp modSp new del mod">
        <pc:chgData name="Deepika Vatsa" userId="f7100972-27fe-4ee6-8fb4-ec9b7931b409" providerId="ADAL" clId="{3291ADED-E722-4D72-B4E8-25130B6F1C00}" dt="2022-08-03T10:17:50.603" v="9533" actId="47"/>
        <pc:sldMkLst>
          <pc:docMk/>
          <pc:sldMk cId="1000256191" sldId="549"/>
        </pc:sldMkLst>
        <pc:spChg chg="del">
          <ac:chgData name="Deepika Vatsa" userId="f7100972-27fe-4ee6-8fb4-ec9b7931b409" providerId="ADAL" clId="{3291ADED-E722-4D72-B4E8-25130B6F1C00}" dt="2022-08-02T07:34:58.188" v="2044" actId="478"/>
          <ac:spMkLst>
            <pc:docMk/>
            <pc:sldMk cId="1000256191" sldId="549"/>
            <ac:spMk id="2" creationId="{3330A2DE-C7D1-4794-A799-D99D78CBCF1B}"/>
          </ac:spMkLst>
        </pc:spChg>
        <pc:spChg chg="add mod">
          <ac:chgData name="Deepika Vatsa" userId="f7100972-27fe-4ee6-8fb4-ec9b7931b409" providerId="ADAL" clId="{3291ADED-E722-4D72-B4E8-25130B6F1C00}" dt="2022-08-02T07:35:19.257" v="2051" actId="404"/>
          <ac:spMkLst>
            <pc:docMk/>
            <pc:sldMk cId="1000256191" sldId="549"/>
            <ac:spMk id="4" creationId="{08D39C8E-BB5B-426A-99D1-448D577A44FE}"/>
          </ac:spMkLst>
        </pc:spChg>
      </pc:sldChg>
      <pc:sldChg chg="addSp modSp new del mod">
        <pc:chgData name="Deepika Vatsa" userId="f7100972-27fe-4ee6-8fb4-ec9b7931b409" providerId="ADAL" clId="{3291ADED-E722-4D72-B4E8-25130B6F1C00}" dt="2022-08-03T10:22:37.442" v="9655" actId="2696"/>
        <pc:sldMkLst>
          <pc:docMk/>
          <pc:sldMk cId="781658851" sldId="550"/>
        </pc:sldMkLst>
        <pc:spChg chg="mod">
          <ac:chgData name="Deepika Vatsa" userId="f7100972-27fe-4ee6-8fb4-ec9b7931b409" providerId="ADAL" clId="{3291ADED-E722-4D72-B4E8-25130B6F1C00}" dt="2022-08-02T07:40:47.077" v="2273" actId="20577"/>
          <ac:spMkLst>
            <pc:docMk/>
            <pc:sldMk cId="781658851" sldId="550"/>
            <ac:spMk id="2" creationId="{EC549642-0FBB-4ED8-92EA-65F7EBF2F73D}"/>
          </ac:spMkLst>
        </pc:spChg>
        <pc:spChg chg="add mod">
          <ac:chgData name="Deepika Vatsa" userId="f7100972-27fe-4ee6-8fb4-ec9b7931b409" providerId="ADAL" clId="{3291ADED-E722-4D72-B4E8-25130B6F1C00}" dt="2022-08-02T07:38:55.628" v="2092" actId="20577"/>
          <ac:spMkLst>
            <pc:docMk/>
            <pc:sldMk cId="781658851" sldId="550"/>
            <ac:spMk id="5" creationId="{05E18380-446B-4B6F-9EC6-98B449C15B4F}"/>
          </ac:spMkLst>
        </pc:spChg>
        <pc:picChg chg="add mod modCrop">
          <ac:chgData name="Deepika Vatsa" userId="f7100972-27fe-4ee6-8fb4-ec9b7931b409" providerId="ADAL" clId="{3291ADED-E722-4D72-B4E8-25130B6F1C00}" dt="2022-08-02T07:40:32.518" v="2265" actId="1076"/>
          <ac:picMkLst>
            <pc:docMk/>
            <pc:sldMk cId="781658851" sldId="550"/>
            <ac:picMk id="4" creationId="{BBFFEBB1-41B5-4F9C-B66C-FD24BDF1CEF6}"/>
          </ac:picMkLst>
        </pc:picChg>
      </pc:sldChg>
      <pc:sldChg chg="modSp add mod modNotesTx">
        <pc:chgData name="Deepika Vatsa" userId="f7100972-27fe-4ee6-8fb4-ec9b7931b409" providerId="ADAL" clId="{3291ADED-E722-4D72-B4E8-25130B6F1C00}" dt="2022-08-03T10:28:02.653" v="10199" actId="20577"/>
        <pc:sldMkLst>
          <pc:docMk/>
          <pc:sldMk cId="3934559713" sldId="550"/>
        </pc:sldMkLst>
        <pc:spChg chg="mod">
          <ac:chgData name="Deepika Vatsa" userId="f7100972-27fe-4ee6-8fb4-ec9b7931b409" providerId="ADAL" clId="{3291ADED-E722-4D72-B4E8-25130B6F1C00}" dt="2022-08-03T10:25:05.421" v="9755" actId="20577"/>
          <ac:spMkLst>
            <pc:docMk/>
            <pc:sldMk cId="3934559713" sldId="550"/>
            <ac:spMk id="5" creationId="{05E18380-446B-4B6F-9EC6-98B449C15B4F}"/>
          </ac:spMkLst>
        </pc:spChg>
      </pc:sldChg>
      <pc:sldChg chg="addSp modSp new del mod">
        <pc:chgData name="Deepika Vatsa" userId="f7100972-27fe-4ee6-8fb4-ec9b7931b409" providerId="ADAL" clId="{3291ADED-E722-4D72-B4E8-25130B6F1C00}" dt="2022-08-03T10:29:06.229" v="10200" actId="2696"/>
        <pc:sldMkLst>
          <pc:docMk/>
          <pc:sldMk cId="1474411663" sldId="551"/>
        </pc:sldMkLst>
        <pc:spChg chg="mod">
          <ac:chgData name="Deepika Vatsa" userId="f7100972-27fe-4ee6-8fb4-ec9b7931b409" providerId="ADAL" clId="{3291ADED-E722-4D72-B4E8-25130B6F1C00}" dt="2022-08-02T07:43:41.543" v="2375" actId="20577"/>
          <ac:spMkLst>
            <pc:docMk/>
            <pc:sldMk cId="1474411663" sldId="551"/>
            <ac:spMk id="2" creationId="{092D9BBE-F4BA-4CEA-9889-CD5E166FE24E}"/>
          </ac:spMkLst>
        </pc:spChg>
        <pc:spChg chg="add mod">
          <ac:chgData name="Deepika Vatsa" userId="f7100972-27fe-4ee6-8fb4-ec9b7931b409" providerId="ADAL" clId="{3291ADED-E722-4D72-B4E8-25130B6F1C00}" dt="2022-08-02T07:48:57.866" v="2493"/>
          <ac:spMkLst>
            <pc:docMk/>
            <pc:sldMk cId="1474411663" sldId="551"/>
            <ac:spMk id="5" creationId="{6246AC31-6A6E-4D74-9E39-0B2FA07C3FFF}"/>
          </ac:spMkLst>
        </pc:spChg>
        <pc:picChg chg="add mod modCrop">
          <ac:chgData name="Deepika Vatsa" userId="f7100972-27fe-4ee6-8fb4-ec9b7931b409" providerId="ADAL" clId="{3291ADED-E722-4D72-B4E8-25130B6F1C00}" dt="2022-08-02T07:44:30.224" v="2377" actId="14100"/>
          <ac:picMkLst>
            <pc:docMk/>
            <pc:sldMk cId="1474411663" sldId="551"/>
            <ac:picMk id="4" creationId="{E5F3E230-D84C-4FEF-9191-BA94AFF37035}"/>
          </ac:picMkLst>
        </pc:picChg>
      </pc:sldChg>
      <pc:sldChg chg="add modNotesTx">
        <pc:chgData name="Deepika Vatsa" userId="f7100972-27fe-4ee6-8fb4-ec9b7931b409" providerId="ADAL" clId="{3291ADED-E722-4D72-B4E8-25130B6F1C00}" dt="2022-08-03T10:32:29.907" v="10444" actId="20577"/>
        <pc:sldMkLst>
          <pc:docMk/>
          <pc:sldMk cId="2133940914" sldId="551"/>
        </pc:sldMkLst>
      </pc:sldChg>
      <pc:sldChg chg="addSp delSp modSp new del mod">
        <pc:chgData name="Deepika Vatsa" userId="f7100972-27fe-4ee6-8fb4-ec9b7931b409" providerId="ADAL" clId="{3291ADED-E722-4D72-B4E8-25130B6F1C00}" dt="2022-08-03T10:29:06.229" v="10200" actId="2696"/>
        <pc:sldMkLst>
          <pc:docMk/>
          <pc:sldMk cId="1618428373" sldId="552"/>
        </pc:sldMkLst>
        <pc:spChg chg="add del mod">
          <ac:chgData name="Deepika Vatsa" userId="f7100972-27fe-4ee6-8fb4-ec9b7931b409" providerId="ADAL" clId="{3291ADED-E722-4D72-B4E8-25130B6F1C00}" dt="2022-08-02T07:45:54.155" v="2477" actId="478"/>
          <ac:spMkLst>
            <pc:docMk/>
            <pc:sldMk cId="1618428373" sldId="552"/>
            <ac:spMk id="2" creationId="{5683F6F4-79F8-4442-8988-32A91B96D415}"/>
          </ac:spMkLst>
        </pc:spChg>
        <pc:spChg chg="add del">
          <ac:chgData name="Deepika Vatsa" userId="f7100972-27fe-4ee6-8fb4-ec9b7931b409" providerId="ADAL" clId="{3291ADED-E722-4D72-B4E8-25130B6F1C00}" dt="2022-08-02T07:45:57.269" v="2478" actId="478"/>
          <ac:spMkLst>
            <pc:docMk/>
            <pc:sldMk cId="1618428373" sldId="552"/>
            <ac:spMk id="3" creationId="{5271179C-A427-4F95-B6F9-C1731F04101D}"/>
          </ac:spMkLst>
        </pc:spChg>
        <pc:spChg chg="add del mod">
          <ac:chgData name="Deepika Vatsa" userId="f7100972-27fe-4ee6-8fb4-ec9b7931b409" providerId="ADAL" clId="{3291ADED-E722-4D72-B4E8-25130B6F1C00}" dt="2022-08-02T07:45:54.155" v="2477" actId="478"/>
          <ac:spMkLst>
            <pc:docMk/>
            <pc:sldMk cId="1618428373" sldId="552"/>
            <ac:spMk id="4" creationId="{DA53C79F-5592-4FE7-ADBC-F39F1B7A099A}"/>
          </ac:spMkLst>
        </pc:spChg>
        <pc:spChg chg="add mod">
          <ac:chgData name="Deepika Vatsa" userId="f7100972-27fe-4ee6-8fb4-ec9b7931b409" providerId="ADAL" clId="{3291ADED-E722-4D72-B4E8-25130B6F1C00}" dt="2022-08-02T07:48:59.431" v="2494"/>
          <ac:spMkLst>
            <pc:docMk/>
            <pc:sldMk cId="1618428373" sldId="552"/>
            <ac:spMk id="7" creationId="{923887D4-6EE8-4DE3-81C2-42ACFA588F0C}"/>
          </ac:spMkLst>
        </pc:spChg>
        <pc:picChg chg="add mod">
          <ac:chgData name="Deepika Vatsa" userId="f7100972-27fe-4ee6-8fb4-ec9b7931b409" providerId="ADAL" clId="{3291ADED-E722-4D72-B4E8-25130B6F1C00}" dt="2022-08-02T07:46:20.783" v="2487" actId="1076"/>
          <ac:picMkLst>
            <pc:docMk/>
            <pc:sldMk cId="1618428373" sldId="552"/>
            <ac:picMk id="6" creationId="{832F5D65-D7AA-4A3D-9AE9-7578A1DDFDCC}"/>
          </ac:picMkLst>
        </pc:picChg>
      </pc:sldChg>
      <pc:sldChg chg="add modNotesTx">
        <pc:chgData name="Deepika Vatsa" userId="f7100972-27fe-4ee6-8fb4-ec9b7931b409" providerId="ADAL" clId="{3291ADED-E722-4D72-B4E8-25130B6F1C00}" dt="2022-08-03T10:37:58.482" v="10958" actId="20577"/>
        <pc:sldMkLst>
          <pc:docMk/>
          <pc:sldMk cId="4272627569" sldId="552"/>
        </pc:sldMkLst>
      </pc:sldChg>
      <pc:sldChg chg="addSp delSp modSp new del mod">
        <pc:chgData name="Deepika Vatsa" userId="f7100972-27fe-4ee6-8fb4-ec9b7931b409" providerId="ADAL" clId="{3291ADED-E722-4D72-B4E8-25130B6F1C00}" dt="2022-08-03T10:29:06.229" v="10200" actId="2696"/>
        <pc:sldMkLst>
          <pc:docMk/>
          <pc:sldMk cId="900825494" sldId="553"/>
        </pc:sldMkLst>
        <pc:spChg chg="add del mod">
          <ac:chgData name="Deepika Vatsa" userId="f7100972-27fe-4ee6-8fb4-ec9b7931b409" providerId="ADAL" clId="{3291ADED-E722-4D72-B4E8-25130B6F1C00}" dt="2022-08-02T07:48:42.389" v="2492"/>
          <ac:spMkLst>
            <pc:docMk/>
            <pc:sldMk cId="900825494" sldId="553"/>
            <ac:spMk id="2" creationId="{32A92513-3495-4690-82EB-C3A07CA20CF9}"/>
          </ac:spMkLst>
        </pc:spChg>
        <pc:spChg chg="add del mod">
          <ac:chgData name="Deepika Vatsa" userId="f7100972-27fe-4ee6-8fb4-ec9b7931b409" providerId="ADAL" clId="{3291ADED-E722-4D72-B4E8-25130B6F1C00}" dt="2022-08-02T07:48:42.334" v="2490"/>
          <ac:spMkLst>
            <pc:docMk/>
            <pc:sldMk cId="900825494" sldId="553"/>
            <ac:spMk id="3" creationId="{09549FE9-176F-4809-BF15-685C8187CE43}"/>
          </ac:spMkLst>
        </pc:spChg>
        <pc:spChg chg="add mod">
          <ac:chgData name="Deepika Vatsa" userId="f7100972-27fe-4ee6-8fb4-ec9b7931b409" providerId="ADAL" clId="{3291ADED-E722-4D72-B4E8-25130B6F1C00}" dt="2022-08-02T07:49:00.989" v="2495"/>
          <ac:spMkLst>
            <pc:docMk/>
            <pc:sldMk cId="900825494" sldId="553"/>
            <ac:spMk id="4" creationId="{93C06BB6-9170-4357-A131-2DA4D117C6DE}"/>
          </ac:spMkLst>
        </pc:spChg>
      </pc:sldChg>
      <pc:sldChg chg="add">
        <pc:chgData name="Deepika Vatsa" userId="f7100972-27fe-4ee6-8fb4-ec9b7931b409" providerId="ADAL" clId="{3291ADED-E722-4D72-B4E8-25130B6F1C00}" dt="2022-08-03T10:29:12.558" v="10201"/>
        <pc:sldMkLst>
          <pc:docMk/>
          <pc:sldMk cId="3474017746" sldId="553"/>
        </pc:sldMkLst>
      </pc:sldChg>
      <pc:sldChg chg="addSp delSp modSp new mod modNotesTx">
        <pc:chgData name="Deepika Vatsa" userId="f7100972-27fe-4ee6-8fb4-ec9b7931b409" providerId="ADAL" clId="{3291ADED-E722-4D72-B4E8-25130B6F1C00}" dt="2022-08-04T08:57:53.348" v="11574" actId="20577"/>
        <pc:sldMkLst>
          <pc:docMk/>
          <pc:sldMk cId="3988423650" sldId="554"/>
        </pc:sldMkLst>
        <pc:spChg chg="del">
          <ac:chgData name="Deepika Vatsa" userId="f7100972-27fe-4ee6-8fb4-ec9b7931b409" providerId="ADAL" clId="{3291ADED-E722-4D72-B4E8-25130B6F1C00}" dt="2022-08-02T08:08:41.962" v="2539" actId="478"/>
          <ac:spMkLst>
            <pc:docMk/>
            <pc:sldMk cId="3988423650" sldId="554"/>
            <ac:spMk id="2" creationId="{84DCAB94-2473-4565-85CC-6C8E6775D491}"/>
          </ac:spMkLst>
        </pc:spChg>
        <pc:spChg chg="add mod">
          <ac:chgData name="Deepika Vatsa" userId="f7100972-27fe-4ee6-8fb4-ec9b7931b409" providerId="ADAL" clId="{3291ADED-E722-4D72-B4E8-25130B6F1C00}" dt="2022-08-02T08:11:28.132" v="2549" actId="20577"/>
          <ac:spMkLst>
            <pc:docMk/>
            <pc:sldMk cId="3988423650" sldId="554"/>
            <ac:spMk id="3" creationId="{5A68D9E4-772A-4335-A4B3-D5355BC8BB21}"/>
          </ac:spMkLst>
        </pc:spChg>
        <pc:spChg chg="add mod">
          <ac:chgData name="Deepika Vatsa" userId="f7100972-27fe-4ee6-8fb4-ec9b7931b409" providerId="ADAL" clId="{3291ADED-E722-4D72-B4E8-25130B6F1C00}" dt="2022-08-02T08:12:36.140" v="2643" actId="5793"/>
          <ac:spMkLst>
            <pc:docMk/>
            <pc:sldMk cId="3988423650" sldId="554"/>
            <ac:spMk id="8" creationId="{189FBF5D-5E19-4522-B903-7F6FD38BC976}"/>
          </ac:spMkLst>
        </pc:spChg>
        <pc:picChg chg="add del mod modCrop">
          <ac:chgData name="Deepika Vatsa" userId="f7100972-27fe-4ee6-8fb4-ec9b7931b409" providerId="ADAL" clId="{3291ADED-E722-4D72-B4E8-25130B6F1C00}" dt="2022-08-02T08:11:06.105" v="2543" actId="478"/>
          <ac:picMkLst>
            <pc:docMk/>
            <pc:sldMk cId="3988423650" sldId="554"/>
            <ac:picMk id="5" creationId="{F1ADB4E6-6A08-474C-B22E-44B99EE6D6AA}"/>
          </ac:picMkLst>
        </pc:picChg>
        <pc:picChg chg="add mod modCrop">
          <ac:chgData name="Deepika Vatsa" userId="f7100972-27fe-4ee6-8fb4-ec9b7931b409" providerId="ADAL" clId="{3291ADED-E722-4D72-B4E8-25130B6F1C00}" dt="2022-08-02T08:11:35.803" v="2551" actId="1076"/>
          <ac:picMkLst>
            <pc:docMk/>
            <pc:sldMk cId="3988423650" sldId="554"/>
            <ac:picMk id="7" creationId="{E07BF081-190D-44EE-B7F3-9C8DE7B14266}"/>
          </ac:picMkLst>
        </pc:picChg>
      </pc:sldChg>
      <pc:sldChg chg="addSp delSp modSp add mod modNotesTx">
        <pc:chgData name="Deepika Vatsa" userId="f7100972-27fe-4ee6-8fb4-ec9b7931b409" providerId="ADAL" clId="{3291ADED-E722-4D72-B4E8-25130B6F1C00}" dt="2022-08-04T09:10:34.445" v="12073" actId="20577"/>
        <pc:sldMkLst>
          <pc:docMk/>
          <pc:sldMk cId="2496126553" sldId="555"/>
        </pc:sldMkLst>
        <pc:spChg chg="mod">
          <ac:chgData name="Deepika Vatsa" userId="f7100972-27fe-4ee6-8fb4-ec9b7931b409" providerId="ADAL" clId="{3291ADED-E722-4D72-B4E8-25130B6F1C00}" dt="2022-08-02T08:31:34.707" v="2705" actId="20577"/>
          <ac:spMkLst>
            <pc:docMk/>
            <pc:sldMk cId="2496126553" sldId="555"/>
            <ac:spMk id="3" creationId="{5A68D9E4-772A-4335-A4B3-D5355BC8BB21}"/>
          </ac:spMkLst>
        </pc:spChg>
        <pc:picChg chg="add del mod modCrop">
          <ac:chgData name="Deepika Vatsa" userId="f7100972-27fe-4ee6-8fb4-ec9b7931b409" providerId="ADAL" clId="{3291ADED-E722-4D72-B4E8-25130B6F1C00}" dt="2022-08-04T09:08:37.290" v="11991" actId="478"/>
          <ac:picMkLst>
            <pc:docMk/>
            <pc:sldMk cId="2496126553" sldId="555"/>
            <ac:picMk id="4" creationId="{752A9B22-F617-44A3-91C5-FA700A0152F2}"/>
          </ac:picMkLst>
        </pc:picChg>
        <pc:picChg chg="add mod modCrop">
          <ac:chgData name="Deepika Vatsa" userId="f7100972-27fe-4ee6-8fb4-ec9b7931b409" providerId="ADAL" clId="{3291ADED-E722-4D72-B4E8-25130B6F1C00}" dt="2022-08-04T09:09:17.386" v="12000" actId="1076"/>
          <ac:picMkLst>
            <pc:docMk/>
            <pc:sldMk cId="2496126553" sldId="555"/>
            <ac:picMk id="5" creationId="{7FDC44E3-24BB-4DC5-A835-E1E563F0F38A}"/>
          </ac:picMkLst>
        </pc:picChg>
        <pc:picChg chg="del mod">
          <ac:chgData name="Deepika Vatsa" userId="f7100972-27fe-4ee6-8fb4-ec9b7931b409" providerId="ADAL" clId="{3291ADED-E722-4D72-B4E8-25130B6F1C00}" dt="2022-08-02T08:13:42.826" v="2646" actId="478"/>
          <ac:picMkLst>
            <pc:docMk/>
            <pc:sldMk cId="2496126553" sldId="555"/>
            <ac:picMk id="7" creationId="{E07BF081-190D-44EE-B7F3-9C8DE7B14266}"/>
          </ac:picMkLst>
        </pc:picChg>
      </pc:sldChg>
      <pc:sldChg chg="addSp delSp modSp add mod modNotesTx">
        <pc:chgData name="Deepika Vatsa" userId="f7100972-27fe-4ee6-8fb4-ec9b7931b409" providerId="ADAL" clId="{3291ADED-E722-4D72-B4E8-25130B6F1C00}" dt="2022-08-04T09:12:05.745" v="12117" actId="20577"/>
        <pc:sldMkLst>
          <pc:docMk/>
          <pc:sldMk cId="3542942855" sldId="556"/>
        </pc:sldMkLst>
        <pc:spChg chg="mod">
          <ac:chgData name="Deepika Vatsa" userId="f7100972-27fe-4ee6-8fb4-ec9b7931b409" providerId="ADAL" clId="{3291ADED-E722-4D72-B4E8-25130B6F1C00}" dt="2022-08-02T08:31:44.643" v="2732" actId="20577"/>
          <ac:spMkLst>
            <pc:docMk/>
            <pc:sldMk cId="3542942855" sldId="556"/>
            <ac:spMk id="3" creationId="{5A68D9E4-772A-4335-A4B3-D5355BC8BB21}"/>
          </ac:spMkLst>
        </pc:spChg>
        <pc:spChg chg="del mod">
          <ac:chgData name="Deepika Vatsa" userId="f7100972-27fe-4ee6-8fb4-ec9b7931b409" providerId="ADAL" clId="{3291ADED-E722-4D72-B4E8-25130B6F1C00}" dt="2022-08-02T08:31:47.956" v="2733" actId="478"/>
          <ac:spMkLst>
            <pc:docMk/>
            <pc:sldMk cId="3542942855" sldId="556"/>
            <ac:spMk id="8" creationId="{189FBF5D-5E19-4522-B903-7F6FD38BC976}"/>
          </ac:spMkLst>
        </pc:spChg>
        <pc:picChg chg="del">
          <ac:chgData name="Deepika Vatsa" userId="f7100972-27fe-4ee6-8fb4-ec9b7931b409" providerId="ADAL" clId="{3291ADED-E722-4D72-B4E8-25130B6F1C00}" dt="2022-08-02T08:14:53.066" v="2666" actId="478"/>
          <ac:picMkLst>
            <pc:docMk/>
            <pc:sldMk cId="3542942855" sldId="556"/>
            <ac:picMk id="4" creationId="{752A9B22-F617-44A3-91C5-FA700A0152F2}"/>
          </ac:picMkLst>
        </pc:picChg>
        <pc:picChg chg="add mod modCrop">
          <ac:chgData name="Deepika Vatsa" userId="f7100972-27fe-4ee6-8fb4-ec9b7931b409" providerId="ADAL" clId="{3291ADED-E722-4D72-B4E8-25130B6F1C00}" dt="2022-08-02T08:31:54.747" v="2736" actId="1076"/>
          <ac:picMkLst>
            <pc:docMk/>
            <pc:sldMk cId="3542942855" sldId="556"/>
            <ac:picMk id="5" creationId="{6BF35E3C-1F2B-42D7-BAD5-8F6472D5382C}"/>
          </ac:picMkLst>
        </pc:picChg>
      </pc:sldChg>
      <pc:sldChg chg="addSp delSp modSp new mod modNotesTx">
        <pc:chgData name="Deepika Vatsa" userId="f7100972-27fe-4ee6-8fb4-ec9b7931b409" providerId="ADAL" clId="{3291ADED-E722-4D72-B4E8-25130B6F1C00}" dt="2022-08-04T09:28:58.430" v="12726" actId="20577"/>
        <pc:sldMkLst>
          <pc:docMk/>
          <pc:sldMk cId="2762624031" sldId="557"/>
        </pc:sldMkLst>
        <pc:spChg chg="mod">
          <ac:chgData name="Deepika Vatsa" userId="f7100972-27fe-4ee6-8fb4-ec9b7931b409" providerId="ADAL" clId="{3291ADED-E722-4D72-B4E8-25130B6F1C00}" dt="2022-08-02T08:56:57.351" v="2826" actId="20577"/>
          <ac:spMkLst>
            <pc:docMk/>
            <pc:sldMk cId="2762624031" sldId="557"/>
            <ac:spMk id="2" creationId="{9888C39D-F166-4A1D-863D-8F9F17378625}"/>
          </ac:spMkLst>
        </pc:spChg>
        <pc:spChg chg="add mod">
          <ac:chgData name="Deepika Vatsa" userId="f7100972-27fe-4ee6-8fb4-ec9b7931b409" providerId="ADAL" clId="{3291ADED-E722-4D72-B4E8-25130B6F1C00}" dt="2022-08-02T08:55:50.311" v="2756" actId="20577"/>
          <ac:spMkLst>
            <pc:docMk/>
            <pc:sldMk cId="2762624031" sldId="557"/>
            <ac:spMk id="5" creationId="{B89011E9-2C6B-499A-90CC-F574276A9CCF}"/>
          </ac:spMkLst>
        </pc:spChg>
        <pc:picChg chg="add del mod modCrop">
          <ac:chgData name="Deepika Vatsa" userId="f7100972-27fe-4ee6-8fb4-ec9b7931b409" providerId="ADAL" clId="{3291ADED-E722-4D72-B4E8-25130B6F1C00}" dt="2022-08-02T08:59:09.163" v="2838" actId="478"/>
          <ac:picMkLst>
            <pc:docMk/>
            <pc:sldMk cId="2762624031" sldId="557"/>
            <ac:picMk id="4" creationId="{A91E4936-77DE-4AFB-A8D9-1A454EE8FF9D}"/>
          </ac:picMkLst>
        </pc:picChg>
        <pc:picChg chg="add del mod modCrop">
          <ac:chgData name="Deepika Vatsa" userId="f7100972-27fe-4ee6-8fb4-ec9b7931b409" providerId="ADAL" clId="{3291ADED-E722-4D72-B4E8-25130B6F1C00}" dt="2022-08-02T08:59:11.229" v="2839" actId="478"/>
          <ac:picMkLst>
            <pc:docMk/>
            <pc:sldMk cId="2762624031" sldId="557"/>
            <ac:picMk id="7" creationId="{AE59815B-A569-4C41-ABAF-29EDBAD9540E}"/>
          </ac:picMkLst>
        </pc:picChg>
        <pc:picChg chg="add mod modCrop">
          <ac:chgData name="Deepika Vatsa" userId="f7100972-27fe-4ee6-8fb4-ec9b7931b409" providerId="ADAL" clId="{3291ADED-E722-4D72-B4E8-25130B6F1C00}" dt="2022-08-02T08:59:38.896" v="2846" actId="14100"/>
          <ac:picMkLst>
            <pc:docMk/>
            <pc:sldMk cId="2762624031" sldId="557"/>
            <ac:picMk id="9" creationId="{C01BB7F5-2CA2-4385-9EFB-E4F3A1BBBBE3}"/>
          </ac:picMkLst>
        </pc:picChg>
      </pc:sldChg>
      <pc:sldChg chg="addSp delSp modSp new mod modNotesTx">
        <pc:chgData name="Deepika Vatsa" userId="f7100972-27fe-4ee6-8fb4-ec9b7931b409" providerId="ADAL" clId="{3291ADED-E722-4D72-B4E8-25130B6F1C00}" dt="2022-08-04T09:32:40.056" v="12908" actId="20577"/>
        <pc:sldMkLst>
          <pc:docMk/>
          <pc:sldMk cId="1537609984" sldId="558"/>
        </pc:sldMkLst>
        <pc:spChg chg="del">
          <ac:chgData name="Deepika Vatsa" userId="f7100972-27fe-4ee6-8fb4-ec9b7931b409" providerId="ADAL" clId="{3291ADED-E722-4D72-B4E8-25130B6F1C00}" dt="2022-08-02T08:58:33.400" v="2836" actId="22"/>
          <ac:spMkLst>
            <pc:docMk/>
            <pc:sldMk cId="1537609984" sldId="558"/>
            <ac:spMk id="2" creationId="{50158C4A-2F7F-4A25-A327-0C8428331654}"/>
          </ac:spMkLst>
        </pc:spChg>
        <pc:spChg chg="add mod">
          <ac:chgData name="Deepika Vatsa" userId="f7100972-27fe-4ee6-8fb4-ec9b7931b409" providerId="ADAL" clId="{3291ADED-E722-4D72-B4E8-25130B6F1C00}" dt="2022-08-02T08:59:43.356" v="2847" actId="478"/>
          <ac:spMkLst>
            <pc:docMk/>
            <pc:sldMk cId="1537609984" sldId="558"/>
            <ac:spMk id="6" creationId="{2C166842-AF8D-446D-BC43-0F1AAA1C25A1}"/>
          </ac:spMkLst>
        </pc:spChg>
        <pc:spChg chg="add mod">
          <ac:chgData name="Deepika Vatsa" userId="f7100972-27fe-4ee6-8fb4-ec9b7931b409" providerId="ADAL" clId="{3291ADED-E722-4D72-B4E8-25130B6F1C00}" dt="2022-08-02T09:00:50.460" v="2876" actId="20577"/>
          <ac:spMkLst>
            <pc:docMk/>
            <pc:sldMk cId="1537609984" sldId="558"/>
            <ac:spMk id="9" creationId="{45156CC4-0602-4FBE-89FF-A11A461B17F7}"/>
          </ac:spMkLst>
        </pc:spChg>
        <pc:picChg chg="add del mod ord modCrop">
          <ac:chgData name="Deepika Vatsa" userId="f7100972-27fe-4ee6-8fb4-ec9b7931b409" providerId="ADAL" clId="{3291ADED-E722-4D72-B4E8-25130B6F1C00}" dt="2022-08-02T08:59:43.356" v="2847" actId="478"/>
          <ac:picMkLst>
            <pc:docMk/>
            <pc:sldMk cId="1537609984" sldId="558"/>
            <ac:picMk id="4" creationId="{CFA671DB-3D7E-4D38-AEE2-4084AF349035}"/>
          </ac:picMkLst>
        </pc:picChg>
        <pc:picChg chg="add mod modCrop">
          <ac:chgData name="Deepika Vatsa" userId="f7100972-27fe-4ee6-8fb4-ec9b7931b409" providerId="ADAL" clId="{3291ADED-E722-4D72-B4E8-25130B6F1C00}" dt="2022-08-02T09:00:28.394" v="2854" actId="14100"/>
          <ac:picMkLst>
            <pc:docMk/>
            <pc:sldMk cId="1537609984" sldId="558"/>
            <ac:picMk id="8" creationId="{DA9EA2DD-7D88-4D1F-BAD8-F99317D38D5B}"/>
          </ac:picMkLst>
        </pc:picChg>
      </pc:sldChg>
      <pc:sldChg chg="addSp modSp new mod">
        <pc:chgData name="Deepika Vatsa" userId="f7100972-27fe-4ee6-8fb4-ec9b7931b409" providerId="ADAL" clId="{3291ADED-E722-4D72-B4E8-25130B6F1C00}" dt="2022-08-02T09:02:23.055" v="2978" actId="20577"/>
        <pc:sldMkLst>
          <pc:docMk/>
          <pc:sldMk cId="3962052602" sldId="559"/>
        </pc:sldMkLst>
        <pc:spChg chg="mod">
          <ac:chgData name="Deepika Vatsa" userId="f7100972-27fe-4ee6-8fb4-ec9b7931b409" providerId="ADAL" clId="{3291ADED-E722-4D72-B4E8-25130B6F1C00}" dt="2022-08-02T09:02:23.055" v="2978" actId="20577"/>
          <ac:spMkLst>
            <pc:docMk/>
            <pc:sldMk cId="3962052602" sldId="559"/>
            <ac:spMk id="2" creationId="{D3824733-69A3-4ABC-8F50-20BC8E4873AC}"/>
          </ac:spMkLst>
        </pc:spChg>
        <pc:spChg chg="add mod">
          <ac:chgData name="Deepika Vatsa" userId="f7100972-27fe-4ee6-8fb4-ec9b7931b409" providerId="ADAL" clId="{3291ADED-E722-4D72-B4E8-25130B6F1C00}" dt="2022-08-02T09:01:05.545" v="2894" actId="20577"/>
          <ac:spMkLst>
            <pc:docMk/>
            <pc:sldMk cId="3962052602" sldId="559"/>
            <ac:spMk id="3" creationId="{03FB8F68-31E1-4B1A-B435-DA5668BAF265}"/>
          </ac:spMkLst>
        </pc:spChg>
      </pc:sldChg>
      <pc:sldChg chg="modSp new mod">
        <pc:chgData name="Deepika Vatsa" userId="f7100972-27fe-4ee6-8fb4-ec9b7931b409" providerId="ADAL" clId="{3291ADED-E722-4D72-B4E8-25130B6F1C00}" dt="2022-08-04T04:06:12.018" v="10981" actId="20577"/>
        <pc:sldMkLst>
          <pc:docMk/>
          <pc:sldMk cId="2287077721" sldId="560"/>
        </pc:sldMkLst>
        <pc:spChg chg="mod">
          <ac:chgData name="Deepika Vatsa" userId="f7100972-27fe-4ee6-8fb4-ec9b7931b409" providerId="ADAL" clId="{3291ADED-E722-4D72-B4E8-25130B6F1C00}" dt="2022-08-04T04:06:12.018" v="10981" actId="20577"/>
          <ac:spMkLst>
            <pc:docMk/>
            <pc:sldMk cId="2287077721" sldId="560"/>
            <ac:spMk id="2" creationId="{1F066B02-0939-47B7-8058-E926BC315E43}"/>
          </ac:spMkLst>
        </pc:spChg>
      </pc:sldChg>
      <pc:sldChg chg="addSp delSp modSp add mod modNotesTx">
        <pc:chgData name="Deepika Vatsa" userId="f7100972-27fe-4ee6-8fb4-ec9b7931b409" providerId="ADAL" clId="{3291ADED-E722-4D72-B4E8-25130B6F1C00}" dt="2022-08-04T09:33:32.713" v="12973" actId="20577"/>
        <pc:sldMkLst>
          <pc:docMk/>
          <pc:sldMk cId="3322141314" sldId="561"/>
        </pc:sldMkLst>
        <pc:spChg chg="mod">
          <ac:chgData name="Deepika Vatsa" userId="f7100972-27fe-4ee6-8fb4-ec9b7931b409" providerId="ADAL" clId="{3291ADED-E722-4D72-B4E8-25130B6F1C00}" dt="2022-08-02T09:06:54.394" v="3139" actId="14100"/>
          <ac:spMkLst>
            <pc:docMk/>
            <pc:sldMk cId="3322141314" sldId="561"/>
            <ac:spMk id="6" creationId="{2C166842-AF8D-446D-BC43-0F1AAA1C25A1}"/>
          </ac:spMkLst>
        </pc:spChg>
        <pc:spChg chg="mod">
          <ac:chgData name="Deepika Vatsa" userId="f7100972-27fe-4ee6-8fb4-ec9b7931b409" providerId="ADAL" clId="{3291ADED-E722-4D72-B4E8-25130B6F1C00}" dt="2022-08-02T09:04:44.971" v="3017" actId="20577"/>
          <ac:spMkLst>
            <pc:docMk/>
            <pc:sldMk cId="3322141314" sldId="561"/>
            <ac:spMk id="9" creationId="{45156CC4-0602-4FBE-89FF-A11A461B17F7}"/>
          </ac:spMkLst>
        </pc:spChg>
        <pc:picChg chg="add mod modCrop">
          <ac:chgData name="Deepika Vatsa" userId="f7100972-27fe-4ee6-8fb4-ec9b7931b409" providerId="ADAL" clId="{3291ADED-E722-4D72-B4E8-25130B6F1C00}" dt="2022-08-02T09:04:30.607" v="2989" actId="1076"/>
          <ac:picMkLst>
            <pc:docMk/>
            <pc:sldMk cId="3322141314" sldId="561"/>
            <ac:picMk id="3" creationId="{A97908B4-0B7A-4239-9CC3-498D56B87664}"/>
          </ac:picMkLst>
        </pc:picChg>
        <pc:picChg chg="del">
          <ac:chgData name="Deepika Vatsa" userId="f7100972-27fe-4ee6-8fb4-ec9b7931b409" providerId="ADAL" clId="{3291ADED-E722-4D72-B4E8-25130B6F1C00}" dt="2022-08-02T09:04:01.292" v="2981" actId="478"/>
          <ac:picMkLst>
            <pc:docMk/>
            <pc:sldMk cId="3322141314" sldId="561"/>
            <ac:picMk id="8" creationId="{DA9EA2DD-7D88-4D1F-BAD8-F99317D38D5B}"/>
          </ac:picMkLst>
        </pc:picChg>
      </pc:sldChg>
      <pc:sldChg chg="addSp delSp modSp add mod modNotesTx">
        <pc:chgData name="Deepika Vatsa" userId="f7100972-27fe-4ee6-8fb4-ec9b7931b409" providerId="ADAL" clId="{3291ADED-E722-4D72-B4E8-25130B6F1C00}" dt="2022-08-04T09:36:26.211" v="13202" actId="20577"/>
        <pc:sldMkLst>
          <pc:docMk/>
          <pc:sldMk cId="3714429487" sldId="562"/>
        </pc:sldMkLst>
        <pc:spChg chg="mod">
          <ac:chgData name="Deepika Vatsa" userId="f7100972-27fe-4ee6-8fb4-ec9b7931b409" providerId="ADAL" clId="{3291ADED-E722-4D72-B4E8-25130B6F1C00}" dt="2022-08-02T09:06:22.208" v="3102" actId="14100"/>
          <ac:spMkLst>
            <pc:docMk/>
            <pc:sldMk cId="3714429487" sldId="562"/>
            <ac:spMk id="6" creationId="{2C166842-AF8D-446D-BC43-0F1AAA1C25A1}"/>
          </ac:spMkLst>
        </pc:spChg>
        <pc:spChg chg="mod">
          <ac:chgData name="Deepika Vatsa" userId="f7100972-27fe-4ee6-8fb4-ec9b7931b409" providerId="ADAL" clId="{3291ADED-E722-4D72-B4E8-25130B6F1C00}" dt="2022-08-02T09:05:52.078" v="3049" actId="20577"/>
          <ac:spMkLst>
            <pc:docMk/>
            <pc:sldMk cId="3714429487" sldId="562"/>
            <ac:spMk id="9" creationId="{45156CC4-0602-4FBE-89FF-A11A461B17F7}"/>
          </ac:spMkLst>
        </pc:spChg>
        <pc:picChg chg="del">
          <ac:chgData name="Deepika Vatsa" userId="f7100972-27fe-4ee6-8fb4-ec9b7931b409" providerId="ADAL" clId="{3291ADED-E722-4D72-B4E8-25130B6F1C00}" dt="2022-08-02T09:04:58.271" v="3031" actId="478"/>
          <ac:picMkLst>
            <pc:docMk/>
            <pc:sldMk cId="3714429487" sldId="562"/>
            <ac:picMk id="3" creationId="{A97908B4-0B7A-4239-9CC3-498D56B87664}"/>
          </ac:picMkLst>
        </pc:picChg>
        <pc:picChg chg="add mod modCrop">
          <ac:chgData name="Deepika Vatsa" userId="f7100972-27fe-4ee6-8fb4-ec9b7931b409" providerId="ADAL" clId="{3291ADED-E722-4D72-B4E8-25130B6F1C00}" dt="2022-08-02T09:05:41.930" v="3038" actId="1076"/>
          <ac:picMkLst>
            <pc:docMk/>
            <pc:sldMk cId="3714429487" sldId="562"/>
            <ac:picMk id="4" creationId="{FB326A48-5AF8-4D8A-A32C-1FBC456179CE}"/>
          </ac:picMkLst>
        </pc:picChg>
      </pc:sldChg>
      <pc:sldChg chg="addSp delSp modSp new mod modAnim modNotesTx">
        <pc:chgData name="Deepika Vatsa" userId="f7100972-27fe-4ee6-8fb4-ec9b7931b409" providerId="ADAL" clId="{3291ADED-E722-4D72-B4E8-25130B6F1C00}" dt="2022-08-02T09:48:46.839" v="4065" actId="404"/>
        <pc:sldMkLst>
          <pc:docMk/>
          <pc:sldMk cId="4122715105" sldId="563"/>
        </pc:sldMkLst>
        <pc:spChg chg="mod">
          <ac:chgData name="Deepika Vatsa" userId="f7100972-27fe-4ee6-8fb4-ec9b7931b409" providerId="ADAL" clId="{3291ADED-E722-4D72-B4E8-25130B6F1C00}" dt="2022-08-02T09:48:46.839" v="4065" actId="404"/>
          <ac:spMkLst>
            <pc:docMk/>
            <pc:sldMk cId="4122715105" sldId="563"/>
            <ac:spMk id="2" creationId="{C93A671A-1721-4DE1-B957-C07314B17682}"/>
          </ac:spMkLst>
        </pc:spChg>
        <pc:spChg chg="del">
          <ac:chgData name="Deepika Vatsa" userId="f7100972-27fe-4ee6-8fb4-ec9b7931b409" providerId="ADAL" clId="{3291ADED-E722-4D72-B4E8-25130B6F1C00}" dt="2022-08-02T09:27:42.049" v="3162"/>
          <ac:spMkLst>
            <pc:docMk/>
            <pc:sldMk cId="4122715105" sldId="563"/>
            <ac:spMk id="3" creationId="{19CAAA3D-2B4A-4B51-8B90-E09D9571968B}"/>
          </ac:spMkLst>
        </pc:spChg>
        <pc:picChg chg="add mod">
          <ac:chgData name="Deepika Vatsa" userId="f7100972-27fe-4ee6-8fb4-ec9b7931b409" providerId="ADAL" clId="{3291ADED-E722-4D72-B4E8-25130B6F1C00}" dt="2022-08-02T09:27:42.049" v="3162"/>
          <ac:picMkLst>
            <pc:docMk/>
            <pc:sldMk cId="4122715105" sldId="563"/>
            <ac:picMk id="4" creationId="{AFC9ED52-61E4-40D4-BF3A-6935F85E0C8E}"/>
          </ac:picMkLst>
        </pc:picChg>
      </pc:sldChg>
      <pc:sldChg chg="addSp delSp modSp add mod modNotesTx">
        <pc:chgData name="Deepika Vatsa" userId="f7100972-27fe-4ee6-8fb4-ec9b7931b409" providerId="ADAL" clId="{3291ADED-E722-4D72-B4E8-25130B6F1C00}" dt="2022-08-02T10:14:21.444" v="6000" actId="20577"/>
        <pc:sldMkLst>
          <pc:docMk/>
          <pc:sldMk cId="3320667722" sldId="564"/>
        </pc:sldMkLst>
        <pc:spChg chg="add mod">
          <ac:chgData name="Deepika Vatsa" userId="f7100972-27fe-4ee6-8fb4-ec9b7931b409" providerId="ADAL" clId="{3291ADED-E722-4D72-B4E8-25130B6F1C00}" dt="2022-08-02T10:08:48.046" v="5441" actId="1076"/>
          <ac:spMkLst>
            <pc:docMk/>
            <pc:sldMk cId="3320667722" sldId="564"/>
            <ac:spMk id="10" creationId="{95CD7F63-5203-405D-ACAB-5C3F8CC3A6C1}"/>
          </ac:spMkLst>
        </pc:spChg>
        <pc:spChg chg="del">
          <ac:chgData name="Deepika Vatsa" userId="f7100972-27fe-4ee6-8fb4-ec9b7931b409" providerId="ADAL" clId="{3291ADED-E722-4D72-B4E8-25130B6F1C00}" dt="2022-08-02T10:08:15.452" v="5435" actId="478"/>
          <ac:spMkLst>
            <pc:docMk/>
            <pc:sldMk cId="3320667722" sldId="564"/>
            <ac:spMk id="16" creationId="{62953A26-701A-418A-A04F-02F4B6603588}"/>
          </ac:spMkLst>
        </pc:spChg>
        <pc:spChg chg="del">
          <ac:chgData name="Deepika Vatsa" userId="f7100972-27fe-4ee6-8fb4-ec9b7931b409" providerId="ADAL" clId="{3291ADED-E722-4D72-B4E8-25130B6F1C00}" dt="2022-08-02T10:08:33.084" v="5438" actId="478"/>
          <ac:spMkLst>
            <pc:docMk/>
            <pc:sldMk cId="3320667722" sldId="564"/>
            <ac:spMk id="17" creationId="{66D4D783-0215-4CC2-80A7-8FD2F0FED8F0}"/>
          </ac:spMkLst>
        </pc:spChg>
        <pc:spChg chg="del">
          <ac:chgData name="Deepika Vatsa" userId="f7100972-27fe-4ee6-8fb4-ec9b7931b409" providerId="ADAL" clId="{3291ADED-E722-4D72-B4E8-25130B6F1C00}" dt="2022-08-02T10:08:33.084" v="5438" actId="478"/>
          <ac:spMkLst>
            <pc:docMk/>
            <pc:sldMk cId="3320667722" sldId="564"/>
            <ac:spMk id="9220" creationId="{91FFA14E-91B3-44B2-AF3A-49B6235ECEC6}"/>
          </ac:spMkLst>
        </pc:spChg>
        <pc:spChg chg="del">
          <ac:chgData name="Deepika Vatsa" userId="f7100972-27fe-4ee6-8fb4-ec9b7931b409" providerId="ADAL" clId="{3291ADED-E722-4D72-B4E8-25130B6F1C00}" dt="2022-08-02T10:08:33.084" v="5438" actId="478"/>
          <ac:spMkLst>
            <pc:docMk/>
            <pc:sldMk cId="3320667722" sldId="564"/>
            <ac:spMk id="9221" creationId="{79C111DE-5C2D-4864-B910-44A024C176B2}"/>
          </ac:spMkLst>
        </pc:spChg>
        <pc:spChg chg="del">
          <ac:chgData name="Deepika Vatsa" userId="f7100972-27fe-4ee6-8fb4-ec9b7931b409" providerId="ADAL" clId="{3291ADED-E722-4D72-B4E8-25130B6F1C00}" dt="2022-08-02T10:08:33.084" v="5438" actId="478"/>
          <ac:spMkLst>
            <pc:docMk/>
            <pc:sldMk cId="3320667722" sldId="564"/>
            <ac:spMk id="9222" creationId="{35B48C92-4549-4543-B46C-DE3FE2073E6F}"/>
          </ac:spMkLst>
        </pc:spChg>
        <pc:spChg chg="del">
          <ac:chgData name="Deepika Vatsa" userId="f7100972-27fe-4ee6-8fb4-ec9b7931b409" providerId="ADAL" clId="{3291ADED-E722-4D72-B4E8-25130B6F1C00}" dt="2022-08-02T10:08:26.472" v="5437" actId="478"/>
          <ac:spMkLst>
            <pc:docMk/>
            <pc:sldMk cId="3320667722" sldId="564"/>
            <ac:spMk id="9225" creationId="{DD6806A6-B1CD-43D6-8A30-7AF37D41D575}"/>
          </ac:spMkLst>
        </pc:spChg>
        <pc:graphicFrameChg chg="del mod">
          <ac:chgData name="Deepika Vatsa" userId="f7100972-27fe-4ee6-8fb4-ec9b7931b409" providerId="ADAL" clId="{3291ADED-E722-4D72-B4E8-25130B6F1C00}" dt="2022-08-02T10:08:33.084" v="5438" actId="478"/>
          <ac:graphicFrameMkLst>
            <pc:docMk/>
            <pc:sldMk cId="3320667722" sldId="564"/>
            <ac:graphicFrameMk id="13" creationId="{03F4E5F2-1679-4F98-A13A-11A90636D428}"/>
          </ac:graphicFrameMkLst>
        </pc:graphicFrameChg>
        <pc:graphicFrameChg chg="del">
          <ac:chgData name="Deepika Vatsa" userId="f7100972-27fe-4ee6-8fb4-ec9b7931b409" providerId="ADAL" clId="{3291ADED-E722-4D72-B4E8-25130B6F1C00}" dt="2022-08-02T10:08:33.084" v="5438" actId="478"/>
          <ac:graphicFrameMkLst>
            <pc:docMk/>
            <pc:sldMk cId="3320667722" sldId="564"/>
            <ac:graphicFrameMk id="15" creationId="{8DC750C3-D17D-4D48-922D-786C9EC08588}"/>
          </ac:graphicFrameMkLst>
        </pc:graphicFrameChg>
        <pc:picChg chg="add mod modCrop">
          <ac:chgData name="Deepika Vatsa" userId="f7100972-27fe-4ee6-8fb4-ec9b7931b409" providerId="ADAL" clId="{3291ADED-E722-4D72-B4E8-25130B6F1C00}" dt="2022-08-02T10:09:48.772" v="5449" actId="1076"/>
          <ac:picMkLst>
            <pc:docMk/>
            <pc:sldMk cId="3320667722" sldId="564"/>
            <ac:picMk id="3" creationId="{2F76B3E1-76DD-4B00-9FB5-4EDB963D9A44}"/>
          </ac:picMkLst>
        </pc:picChg>
      </pc:sldChg>
      <pc:sldChg chg="addSp modSp add mod">
        <pc:chgData name="Deepika Vatsa" userId="f7100972-27fe-4ee6-8fb4-ec9b7931b409" providerId="ADAL" clId="{3291ADED-E722-4D72-B4E8-25130B6F1C00}" dt="2022-08-03T09:15:02.740" v="8428" actId="27636"/>
        <pc:sldMkLst>
          <pc:docMk/>
          <pc:sldMk cId="2906569521" sldId="565"/>
        </pc:sldMkLst>
        <pc:spChg chg="add mod">
          <ac:chgData name="Deepika Vatsa" userId="f7100972-27fe-4ee6-8fb4-ec9b7931b409" providerId="ADAL" clId="{3291ADED-E722-4D72-B4E8-25130B6F1C00}" dt="2022-08-03T09:15:02.740" v="8428" actId="27636"/>
          <ac:spMkLst>
            <pc:docMk/>
            <pc:sldMk cId="2906569521" sldId="565"/>
            <ac:spMk id="3" creationId="{7CFE1DA2-F5A9-465D-9995-1C5AA292C499}"/>
          </ac:spMkLst>
        </pc:spChg>
        <pc:spChg chg="mod">
          <ac:chgData name="Deepika Vatsa" userId="f7100972-27fe-4ee6-8fb4-ec9b7931b409" providerId="ADAL" clId="{3291ADED-E722-4D72-B4E8-25130B6F1C00}" dt="2022-08-03T09:14:39.184" v="8380" actId="1076"/>
          <ac:spMkLst>
            <pc:docMk/>
            <pc:sldMk cId="2906569521" sldId="565"/>
            <ac:spMk id="4" creationId="{2D57B701-10FD-461C-9863-7FD02A3164D8}"/>
          </ac:spMkLst>
        </pc:spChg>
      </pc:sldChg>
      <pc:sldChg chg="addSp delSp modSp add del mod modNotesTx">
        <pc:chgData name="Deepika Vatsa" userId="f7100972-27fe-4ee6-8fb4-ec9b7931b409" providerId="ADAL" clId="{3291ADED-E722-4D72-B4E8-25130B6F1C00}" dt="2022-08-03T09:59:34.755" v="8977" actId="47"/>
        <pc:sldMkLst>
          <pc:docMk/>
          <pc:sldMk cId="2884417018" sldId="566"/>
        </pc:sldMkLst>
        <pc:spChg chg="mod">
          <ac:chgData name="Deepika Vatsa" userId="f7100972-27fe-4ee6-8fb4-ec9b7931b409" providerId="ADAL" clId="{3291ADED-E722-4D72-B4E8-25130B6F1C00}" dt="2022-08-03T09:47:05.540" v="8785" actId="27636"/>
          <ac:spMkLst>
            <pc:docMk/>
            <pc:sldMk cId="2884417018" sldId="566"/>
            <ac:spMk id="5" creationId="{0FDEED16-F3F7-444C-BA0B-6F43726B3E9D}"/>
          </ac:spMkLst>
        </pc:spChg>
        <pc:spChg chg="add mod">
          <ac:chgData name="Deepika Vatsa" userId="f7100972-27fe-4ee6-8fb4-ec9b7931b409" providerId="ADAL" clId="{3291ADED-E722-4D72-B4E8-25130B6F1C00}" dt="2022-08-03T09:51:48.407" v="8811" actId="113"/>
          <ac:spMkLst>
            <pc:docMk/>
            <pc:sldMk cId="2884417018" sldId="566"/>
            <ac:spMk id="6" creationId="{77BF17A9-34CD-4722-A21F-A29648B9496B}"/>
          </ac:spMkLst>
        </pc:spChg>
        <pc:picChg chg="del">
          <ac:chgData name="Deepika Vatsa" userId="f7100972-27fe-4ee6-8fb4-ec9b7931b409" providerId="ADAL" clId="{3291ADED-E722-4D72-B4E8-25130B6F1C00}" dt="2022-08-03T09:21:53.451" v="8694" actId="478"/>
          <ac:picMkLst>
            <pc:docMk/>
            <pc:sldMk cId="2884417018" sldId="566"/>
            <ac:picMk id="4" creationId="{0BA75463-27E0-4F69-A0DE-9CC524FCC1C3}"/>
          </ac:picMkLst>
        </pc:picChg>
      </pc:sldChg>
      <pc:sldChg chg="add del">
        <pc:chgData name="Deepika Vatsa" userId="f7100972-27fe-4ee6-8fb4-ec9b7931b409" providerId="ADAL" clId="{3291ADED-E722-4D72-B4E8-25130B6F1C00}" dt="2022-08-04T04:06:00.932" v="10968" actId="2696"/>
        <pc:sldMkLst>
          <pc:docMk/>
          <pc:sldMk cId="2784545357" sldId="567"/>
        </pc:sldMkLst>
      </pc:sldChg>
      <pc:sldChg chg="add">
        <pc:chgData name="Deepika Vatsa" userId="f7100972-27fe-4ee6-8fb4-ec9b7931b409" providerId="ADAL" clId="{3291ADED-E722-4D72-B4E8-25130B6F1C00}" dt="2022-08-04T04:06:06.118" v="10969"/>
        <pc:sldMkLst>
          <pc:docMk/>
          <pc:sldMk cId="3548862972" sldId="567"/>
        </pc:sldMkLst>
      </pc:sldChg>
      <pc:sldChg chg="add del">
        <pc:chgData name="Deepika Vatsa" userId="f7100972-27fe-4ee6-8fb4-ec9b7931b409" providerId="ADAL" clId="{3291ADED-E722-4D72-B4E8-25130B6F1C00}" dt="2022-08-03T10:10:27.433" v="9496" actId="2696"/>
        <pc:sldMkLst>
          <pc:docMk/>
          <pc:sldMk cId="3787983892" sldId="567"/>
        </pc:sldMkLst>
      </pc:sldChg>
      <pc:sldChg chg="addSp delSp modSp add mod">
        <pc:chgData name="Deepika Vatsa" userId="f7100972-27fe-4ee6-8fb4-ec9b7931b409" providerId="ADAL" clId="{3291ADED-E722-4D72-B4E8-25130B6F1C00}" dt="2022-08-03T10:20:09.479" v="9654"/>
        <pc:sldMkLst>
          <pc:docMk/>
          <pc:sldMk cId="903697734" sldId="568"/>
        </pc:sldMkLst>
        <pc:spChg chg="add del mod">
          <ac:chgData name="Deepika Vatsa" userId="f7100972-27fe-4ee6-8fb4-ec9b7931b409" providerId="ADAL" clId="{3291ADED-E722-4D72-B4E8-25130B6F1C00}" dt="2022-08-03T09:47:16.070" v="8787" actId="478"/>
          <ac:spMkLst>
            <pc:docMk/>
            <pc:sldMk cId="903697734" sldId="568"/>
            <ac:spMk id="4" creationId="{4AF1901C-45EE-42D2-BA5C-D3E229ABD086}"/>
          </ac:spMkLst>
        </pc:spChg>
        <pc:spChg chg="del">
          <ac:chgData name="Deepika Vatsa" userId="f7100972-27fe-4ee6-8fb4-ec9b7931b409" providerId="ADAL" clId="{3291ADED-E722-4D72-B4E8-25130B6F1C00}" dt="2022-08-03T09:47:19.126" v="8788" actId="478"/>
          <ac:spMkLst>
            <pc:docMk/>
            <pc:sldMk cId="903697734" sldId="568"/>
            <ac:spMk id="5" creationId="{0FDEED16-F3F7-444C-BA0B-6F43726B3E9D}"/>
          </ac:spMkLst>
        </pc:spChg>
        <pc:spChg chg="mod">
          <ac:chgData name="Deepika Vatsa" userId="f7100972-27fe-4ee6-8fb4-ec9b7931b409" providerId="ADAL" clId="{3291ADED-E722-4D72-B4E8-25130B6F1C00}" dt="2022-08-03T10:19:52.420" v="9640" actId="2711"/>
          <ac:spMkLst>
            <pc:docMk/>
            <pc:sldMk cId="903697734" sldId="568"/>
            <ac:spMk id="6" creationId="{77BF17A9-34CD-4722-A21F-A29648B9496B}"/>
          </ac:spMkLst>
        </pc:spChg>
        <pc:spChg chg="add mod">
          <ac:chgData name="Deepika Vatsa" userId="f7100972-27fe-4ee6-8fb4-ec9b7931b409" providerId="ADAL" clId="{3291ADED-E722-4D72-B4E8-25130B6F1C00}" dt="2022-08-03T10:20:09.479" v="9654"/>
          <ac:spMkLst>
            <pc:docMk/>
            <pc:sldMk cId="903697734" sldId="568"/>
            <ac:spMk id="7" creationId="{6E0E4260-E28C-412B-AD49-4D67840A5330}"/>
          </ac:spMkLst>
        </pc:spChg>
      </pc:sldChg>
      <pc:sldChg chg="modSp add del mod">
        <pc:chgData name="Deepika Vatsa" userId="f7100972-27fe-4ee6-8fb4-ec9b7931b409" providerId="ADAL" clId="{3291ADED-E722-4D72-B4E8-25130B6F1C00}" dt="2022-08-04T04:06:00.932" v="10968" actId="2696"/>
        <pc:sldMkLst>
          <pc:docMk/>
          <pc:sldMk cId="28580409" sldId="569"/>
        </pc:sldMkLst>
        <pc:spChg chg="mod">
          <ac:chgData name="Deepika Vatsa" userId="f7100972-27fe-4ee6-8fb4-ec9b7931b409" providerId="ADAL" clId="{3291ADED-E722-4D72-B4E8-25130B6F1C00}" dt="2022-08-03T10:10:46.895" v="9527" actId="20577"/>
          <ac:spMkLst>
            <pc:docMk/>
            <pc:sldMk cId="28580409" sldId="569"/>
            <ac:spMk id="7" creationId="{6E0E4260-E28C-412B-AD49-4D67840A5330}"/>
          </ac:spMkLst>
        </pc:spChg>
      </pc:sldChg>
      <pc:sldChg chg="modSp add del mod">
        <pc:chgData name="Deepika Vatsa" userId="f7100972-27fe-4ee6-8fb4-ec9b7931b409" providerId="ADAL" clId="{3291ADED-E722-4D72-B4E8-25130B6F1C00}" dt="2022-08-03T10:10:27.433" v="9496" actId="2696"/>
        <pc:sldMkLst>
          <pc:docMk/>
          <pc:sldMk cId="1672371624" sldId="569"/>
        </pc:sldMkLst>
        <pc:spChg chg="mod">
          <ac:chgData name="Deepika Vatsa" userId="f7100972-27fe-4ee6-8fb4-ec9b7931b409" providerId="ADAL" clId="{3291ADED-E722-4D72-B4E8-25130B6F1C00}" dt="2022-08-03T10:09:28.659" v="9495" actId="6549"/>
          <ac:spMkLst>
            <pc:docMk/>
            <pc:sldMk cId="1672371624" sldId="569"/>
            <ac:spMk id="6" creationId="{77BF17A9-34CD-4722-A21F-A29648B9496B}"/>
          </ac:spMkLst>
        </pc:spChg>
      </pc:sldChg>
      <pc:sldChg chg="add">
        <pc:chgData name="Deepika Vatsa" userId="f7100972-27fe-4ee6-8fb4-ec9b7931b409" providerId="ADAL" clId="{3291ADED-E722-4D72-B4E8-25130B6F1C00}" dt="2022-08-04T04:06:06.118" v="10969"/>
        <pc:sldMkLst>
          <pc:docMk/>
          <pc:sldMk cId="3078107687" sldId="569"/>
        </pc:sldMkLst>
      </pc:sldChg>
      <pc:sldChg chg="add del">
        <pc:chgData name="Deepika Vatsa" userId="f7100972-27fe-4ee6-8fb4-ec9b7931b409" providerId="ADAL" clId="{3291ADED-E722-4D72-B4E8-25130B6F1C00}" dt="2022-08-04T04:06:00.932" v="10968" actId="2696"/>
        <pc:sldMkLst>
          <pc:docMk/>
          <pc:sldMk cId="131134272" sldId="570"/>
        </pc:sldMkLst>
      </pc:sldChg>
      <pc:sldChg chg="add">
        <pc:chgData name="Deepika Vatsa" userId="f7100972-27fe-4ee6-8fb4-ec9b7931b409" providerId="ADAL" clId="{3291ADED-E722-4D72-B4E8-25130B6F1C00}" dt="2022-08-04T04:06:06.118" v="10969"/>
        <pc:sldMkLst>
          <pc:docMk/>
          <pc:sldMk cId="2887069432" sldId="570"/>
        </pc:sldMkLst>
      </pc:sldChg>
      <pc:sldChg chg="addSp delSp modSp add del mod">
        <pc:chgData name="Deepika Vatsa" userId="f7100972-27fe-4ee6-8fb4-ec9b7931b409" providerId="ADAL" clId="{3291ADED-E722-4D72-B4E8-25130B6F1C00}" dt="2022-08-03T10:10:27.433" v="9496" actId="2696"/>
        <pc:sldMkLst>
          <pc:docMk/>
          <pc:sldMk cId="3023373207" sldId="570"/>
        </pc:sldMkLst>
        <pc:spChg chg="add del">
          <ac:chgData name="Deepika Vatsa" userId="f7100972-27fe-4ee6-8fb4-ec9b7931b409" providerId="ADAL" clId="{3291ADED-E722-4D72-B4E8-25130B6F1C00}" dt="2022-08-03T09:48:10.099" v="8794"/>
          <ac:spMkLst>
            <pc:docMk/>
            <pc:sldMk cId="3023373207" sldId="570"/>
            <ac:spMk id="2" creationId="{C2AE34ED-4C01-4301-B2B5-CCCEBE8123EA}"/>
          </ac:spMkLst>
        </pc:spChg>
        <pc:spChg chg="add del">
          <ac:chgData name="Deepika Vatsa" userId="f7100972-27fe-4ee6-8fb4-ec9b7931b409" providerId="ADAL" clId="{3291ADED-E722-4D72-B4E8-25130B6F1C00}" dt="2022-08-03T09:48:14.035" v="8797"/>
          <ac:spMkLst>
            <pc:docMk/>
            <pc:sldMk cId="3023373207" sldId="570"/>
            <ac:spMk id="3" creationId="{A1901AD3-E555-4EF1-BB15-6A594A60EBA1}"/>
          </ac:spMkLst>
        </pc:spChg>
        <pc:spChg chg="add del mod">
          <ac:chgData name="Deepika Vatsa" userId="f7100972-27fe-4ee6-8fb4-ec9b7931b409" providerId="ADAL" clId="{3291ADED-E722-4D72-B4E8-25130B6F1C00}" dt="2022-08-03T09:48:37.869" v="8803"/>
          <ac:spMkLst>
            <pc:docMk/>
            <pc:sldMk cId="3023373207" sldId="570"/>
            <ac:spMk id="4" creationId="{BBE792CE-1A24-4E9E-B8F7-861563AFCE46}"/>
          </ac:spMkLst>
        </pc:spChg>
        <pc:spChg chg="add del">
          <ac:chgData name="Deepika Vatsa" userId="f7100972-27fe-4ee6-8fb4-ec9b7931b409" providerId="ADAL" clId="{3291ADED-E722-4D72-B4E8-25130B6F1C00}" dt="2022-08-03T09:48:45.723" v="8805"/>
          <ac:spMkLst>
            <pc:docMk/>
            <pc:sldMk cId="3023373207" sldId="570"/>
            <ac:spMk id="5" creationId="{5BCC875C-9B6B-49D8-849C-4FF92F2BFF9C}"/>
          </ac:spMkLst>
        </pc:spChg>
        <pc:spChg chg="add del mod">
          <ac:chgData name="Deepika Vatsa" userId="f7100972-27fe-4ee6-8fb4-ec9b7931b409" providerId="ADAL" clId="{3291ADED-E722-4D72-B4E8-25130B6F1C00}" dt="2022-08-03T09:48:45.777" v="8807"/>
          <ac:spMkLst>
            <pc:docMk/>
            <pc:sldMk cId="3023373207" sldId="570"/>
            <ac:spMk id="6" creationId="{77BF17A9-34CD-4722-A21F-A29648B9496B}"/>
          </ac:spMkLst>
        </pc:spChg>
      </pc:sldChg>
      <pc:sldChg chg="modSp add mod modNotesTx">
        <pc:chgData name="Deepika Vatsa" userId="f7100972-27fe-4ee6-8fb4-ec9b7931b409" providerId="ADAL" clId="{3291ADED-E722-4D72-B4E8-25130B6F1C00}" dt="2022-08-03T10:25:22.895" v="9830" actId="20577"/>
        <pc:sldMkLst>
          <pc:docMk/>
          <pc:sldMk cId="3015075479" sldId="571"/>
        </pc:sldMkLst>
        <pc:spChg chg="mod">
          <ac:chgData name="Deepika Vatsa" userId="f7100972-27fe-4ee6-8fb4-ec9b7931b409" providerId="ADAL" clId="{3291ADED-E722-4D72-B4E8-25130B6F1C00}" dt="2022-08-03T09:53:03.845" v="8834" actId="20577"/>
          <ac:spMkLst>
            <pc:docMk/>
            <pc:sldMk cId="3015075479" sldId="571"/>
            <ac:spMk id="5" creationId="{0FDEED16-F3F7-444C-BA0B-6F43726B3E9D}"/>
          </ac:spMkLst>
        </pc:spChg>
        <pc:spChg chg="mod">
          <ac:chgData name="Deepika Vatsa" userId="f7100972-27fe-4ee6-8fb4-ec9b7931b409" providerId="ADAL" clId="{3291ADED-E722-4D72-B4E8-25130B6F1C00}" dt="2022-08-03T09:57:35.051" v="8937" actId="113"/>
          <ac:spMkLst>
            <pc:docMk/>
            <pc:sldMk cId="3015075479" sldId="571"/>
            <ac:spMk id="6" creationId="{77BF17A9-34CD-4722-A21F-A29648B9496B}"/>
          </ac:spMkLst>
        </pc:spChg>
      </pc:sldChg>
      <pc:sldChg chg="modSp add del mod">
        <pc:chgData name="Deepika Vatsa" userId="f7100972-27fe-4ee6-8fb4-ec9b7931b409" providerId="ADAL" clId="{3291ADED-E722-4D72-B4E8-25130B6F1C00}" dt="2022-08-04T08:51:15.787" v="11030" actId="47"/>
        <pc:sldMkLst>
          <pc:docMk/>
          <pc:sldMk cId="3491494360" sldId="572"/>
        </pc:sldMkLst>
        <pc:spChg chg="mod">
          <ac:chgData name="Deepika Vatsa" userId="f7100972-27fe-4ee6-8fb4-ec9b7931b409" providerId="ADAL" clId="{3291ADED-E722-4D72-B4E8-25130B6F1C00}" dt="2022-08-03T10:20:04.244" v="9653" actId="20577"/>
          <ac:spMkLst>
            <pc:docMk/>
            <pc:sldMk cId="3491494360" sldId="572"/>
            <ac:spMk id="5" creationId="{0FDEED16-F3F7-444C-BA0B-6F43726B3E9D}"/>
          </ac:spMkLst>
        </pc:spChg>
      </pc:sldChg>
      <pc:sldChg chg="addSp delSp modSp add mod">
        <pc:chgData name="Deepika Vatsa" userId="f7100972-27fe-4ee6-8fb4-ec9b7931b409" providerId="ADAL" clId="{3291ADED-E722-4D72-B4E8-25130B6F1C00}" dt="2022-08-03T10:39:08.165" v="10967" actId="5793"/>
        <pc:sldMkLst>
          <pc:docMk/>
          <pc:sldMk cId="364232575" sldId="573"/>
        </pc:sldMkLst>
        <pc:spChg chg="mod">
          <ac:chgData name="Deepika Vatsa" userId="f7100972-27fe-4ee6-8fb4-ec9b7931b409" providerId="ADAL" clId="{3291ADED-E722-4D72-B4E8-25130B6F1C00}" dt="2022-08-03T10:39:08.165" v="10967" actId="5793"/>
          <ac:spMkLst>
            <pc:docMk/>
            <pc:sldMk cId="364232575" sldId="573"/>
            <ac:spMk id="2" creationId="{5683F6F4-79F8-4442-8988-32A91B96D415}"/>
          </ac:spMkLst>
        </pc:spChg>
        <pc:picChg chg="add mod modCrop">
          <ac:chgData name="Deepika Vatsa" userId="f7100972-27fe-4ee6-8fb4-ec9b7931b409" providerId="ADAL" clId="{3291ADED-E722-4D72-B4E8-25130B6F1C00}" dt="2022-08-03T10:39:02.130" v="10965" actId="1076"/>
          <ac:picMkLst>
            <pc:docMk/>
            <pc:sldMk cId="364232575" sldId="573"/>
            <ac:picMk id="4" creationId="{0FA52259-C317-4A3E-ABED-666C49EA67CB}"/>
          </ac:picMkLst>
        </pc:picChg>
        <pc:picChg chg="del">
          <ac:chgData name="Deepika Vatsa" userId="f7100972-27fe-4ee6-8fb4-ec9b7931b409" providerId="ADAL" clId="{3291ADED-E722-4D72-B4E8-25130B6F1C00}" dt="2022-08-03T10:38:56.581" v="10964" actId="478"/>
          <ac:picMkLst>
            <pc:docMk/>
            <pc:sldMk cId="364232575" sldId="573"/>
            <ac:picMk id="6" creationId="{832F5D65-D7AA-4A3D-9AE9-7578A1DDFDCC}"/>
          </ac:picMkLst>
        </pc:picChg>
      </pc:sldChg>
      <pc:sldChg chg="addSp delSp modSp new mod modNotesTx">
        <pc:chgData name="Deepika Vatsa" userId="f7100972-27fe-4ee6-8fb4-ec9b7931b409" providerId="ADAL" clId="{3291ADED-E722-4D72-B4E8-25130B6F1C00}" dt="2022-08-04T08:54:51.325" v="11221" actId="20577"/>
        <pc:sldMkLst>
          <pc:docMk/>
          <pc:sldMk cId="835221985" sldId="574"/>
        </pc:sldMkLst>
        <pc:spChg chg="del">
          <ac:chgData name="Deepika Vatsa" userId="f7100972-27fe-4ee6-8fb4-ec9b7931b409" providerId="ADAL" clId="{3291ADED-E722-4D72-B4E8-25130B6F1C00}" dt="2022-08-04T08:52:47.690" v="11032" actId="22"/>
          <ac:spMkLst>
            <pc:docMk/>
            <pc:sldMk cId="835221985" sldId="574"/>
            <ac:spMk id="2" creationId="{FB8C1725-BA1E-4BD6-A7FF-694DC61A0D45}"/>
          </ac:spMkLst>
        </pc:spChg>
        <pc:spChg chg="add mod">
          <ac:chgData name="Deepika Vatsa" userId="f7100972-27fe-4ee6-8fb4-ec9b7931b409" providerId="ADAL" clId="{3291ADED-E722-4D72-B4E8-25130B6F1C00}" dt="2022-08-04T08:54:10.817" v="11155" actId="5793"/>
          <ac:spMkLst>
            <pc:docMk/>
            <pc:sldMk cId="835221985" sldId="574"/>
            <ac:spMk id="5" creationId="{E9A6EA54-AA9E-4FC4-BE90-B990B93106FF}"/>
          </ac:spMkLst>
        </pc:spChg>
        <pc:picChg chg="add mod ord modCrop">
          <ac:chgData name="Deepika Vatsa" userId="f7100972-27fe-4ee6-8fb4-ec9b7931b409" providerId="ADAL" clId="{3291ADED-E722-4D72-B4E8-25130B6F1C00}" dt="2022-08-04T08:54:18.231" v="11157" actId="1076"/>
          <ac:picMkLst>
            <pc:docMk/>
            <pc:sldMk cId="835221985" sldId="574"/>
            <ac:picMk id="4" creationId="{946E8039-E9F5-4389-A5AB-23CFF355615D}"/>
          </ac:picMkLst>
        </pc:picChg>
      </pc:sldChg>
      <pc:sldChg chg="addSp delSp modSp add mod modNotesTx">
        <pc:chgData name="Deepika Vatsa" userId="f7100972-27fe-4ee6-8fb4-ec9b7931b409" providerId="ADAL" clId="{3291ADED-E722-4D72-B4E8-25130B6F1C00}" dt="2022-08-04T09:20:29.117" v="12392" actId="14100"/>
        <pc:sldMkLst>
          <pc:docMk/>
          <pc:sldMk cId="1570742894" sldId="575"/>
        </pc:sldMkLst>
        <pc:picChg chg="add del mod modCrop">
          <ac:chgData name="Deepika Vatsa" userId="f7100972-27fe-4ee6-8fb4-ec9b7931b409" providerId="ADAL" clId="{3291ADED-E722-4D72-B4E8-25130B6F1C00}" dt="2022-08-04T09:20:05.599" v="12386" actId="478"/>
          <ac:picMkLst>
            <pc:docMk/>
            <pc:sldMk cId="1570742894" sldId="575"/>
            <ac:picMk id="4" creationId="{52721FEC-A83D-4766-9442-DABEDA984876}"/>
          </ac:picMkLst>
        </pc:picChg>
        <pc:picChg chg="del">
          <ac:chgData name="Deepika Vatsa" userId="f7100972-27fe-4ee6-8fb4-ec9b7931b409" providerId="ADAL" clId="{3291ADED-E722-4D72-B4E8-25130B6F1C00}" dt="2022-08-04T09:13:54.607" v="12146" actId="478"/>
          <ac:picMkLst>
            <pc:docMk/>
            <pc:sldMk cId="1570742894" sldId="575"/>
            <ac:picMk id="5" creationId="{6BF35E3C-1F2B-42D7-BAD5-8F6472D5382C}"/>
          </ac:picMkLst>
        </pc:picChg>
        <pc:picChg chg="add mod modCrop">
          <ac:chgData name="Deepika Vatsa" userId="f7100972-27fe-4ee6-8fb4-ec9b7931b409" providerId="ADAL" clId="{3291ADED-E722-4D72-B4E8-25130B6F1C00}" dt="2022-08-04T09:20:29.117" v="12392" actId="14100"/>
          <ac:picMkLst>
            <pc:docMk/>
            <pc:sldMk cId="1570742894" sldId="575"/>
            <ac:picMk id="7" creationId="{6CDA8781-39A7-4E23-B58E-9126D96BA5B3}"/>
          </ac:picMkLst>
        </pc:picChg>
      </pc:sldChg>
      <pc:sldChg chg="addSp delSp modSp add mod modNotesTx">
        <pc:chgData name="Deepika Vatsa" userId="f7100972-27fe-4ee6-8fb4-ec9b7931b409" providerId="ADAL" clId="{3291ADED-E722-4D72-B4E8-25130B6F1C00}" dt="2022-08-04T09:21:13.806" v="12400" actId="14100"/>
        <pc:sldMkLst>
          <pc:docMk/>
          <pc:sldMk cId="1837020608" sldId="576"/>
        </pc:sldMkLst>
        <pc:picChg chg="del">
          <ac:chgData name="Deepika Vatsa" userId="f7100972-27fe-4ee6-8fb4-ec9b7931b409" providerId="ADAL" clId="{3291ADED-E722-4D72-B4E8-25130B6F1C00}" dt="2022-08-04T09:15:26.677" v="12273" actId="478"/>
          <ac:picMkLst>
            <pc:docMk/>
            <pc:sldMk cId="1837020608" sldId="576"/>
            <ac:picMk id="4" creationId="{52721FEC-A83D-4766-9442-DABEDA984876}"/>
          </ac:picMkLst>
        </pc:picChg>
        <pc:picChg chg="add del mod modCrop">
          <ac:chgData name="Deepika Vatsa" userId="f7100972-27fe-4ee6-8fb4-ec9b7931b409" providerId="ADAL" clId="{3291ADED-E722-4D72-B4E8-25130B6F1C00}" dt="2022-08-04T09:20:32.316" v="12393" actId="478"/>
          <ac:picMkLst>
            <pc:docMk/>
            <pc:sldMk cId="1837020608" sldId="576"/>
            <ac:picMk id="5" creationId="{2BB9F843-A737-45FB-A68D-73D398638239}"/>
          </ac:picMkLst>
        </pc:picChg>
        <pc:picChg chg="add mod modCrop">
          <ac:chgData name="Deepika Vatsa" userId="f7100972-27fe-4ee6-8fb4-ec9b7931b409" providerId="ADAL" clId="{3291ADED-E722-4D72-B4E8-25130B6F1C00}" dt="2022-08-04T09:21:13.806" v="12400" actId="14100"/>
          <ac:picMkLst>
            <pc:docMk/>
            <pc:sldMk cId="1837020608" sldId="576"/>
            <ac:picMk id="7" creationId="{F532A044-F3BB-4724-9436-B0EEBB7BCFB2}"/>
          </ac:picMkLst>
        </pc:picChg>
      </pc:sldChg>
      <pc:sldMasterChg chg="delSldLayout">
        <pc:chgData name="Deepika Vatsa" userId="f7100972-27fe-4ee6-8fb4-ec9b7931b409" providerId="ADAL" clId="{3291ADED-E722-4D72-B4E8-25130B6F1C00}" dt="2022-08-02T05:57:39.918" v="1633" actId="47"/>
        <pc:sldMasterMkLst>
          <pc:docMk/>
          <pc:sldMasterMk cId="3073119696" sldId="2147483648"/>
        </pc:sldMasterMkLst>
        <pc:sldLayoutChg chg="del">
          <pc:chgData name="Deepika Vatsa" userId="f7100972-27fe-4ee6-8fb4-ec9b7931b409" providerId="ADAL" clId="{3291ADED-E722-4D72-B4E8-25130B6F1C00}" dt="2022-08-02T05:57:39.918" v="1633" actId="47"/>
          <pc:sldLayoutMkLst>
            <pc:docMk/>
            <pc:sldMasterMk cId="3073119696" sldId="2147483648"/>
            <pc:sldLayoutMk cId="533581401" sldId="2147483669"/>
          </pc:sldLayoutMkLst>
        </pc:sldLayoutChg>
      </pc:sldMasterChg>
    </pc:docChg>
  </pc:docChgLst>
  <pc:docChgLst>
    <pc:chgData name="Deepika Vatsa" userId="f7100972-27fe-4ee6-8fb4-ec9b7931b409" providerId="ADAL" clId="{7DF3CB10-604D-4AF9-A25E-C11426117173}"/>
    <pc:docChg chg="undo custSel addSld delSld modSld">
      <pc:chgData name="Deepika Vatsa" userId="f7100972-27fe-4ee6-8fb4-ec9b7931b409" providerId="ADAL" clId="{7DF3CB10-604D-4AF9-A25E-C11426117173}" dt="2022-08-13T10:53:18.194" v="5580" actId="20577"/>
      <pc:docMkLst>
        <pc:docMk/>
      </pc:docMkLst>
      <pc:sldChg chg="modSp mod">
        <pc:chgData name="Deepika Vatsa" userId="f7100972-27fe-4ee6-8fb4-ec9b7931b409" providerId="ADAL" clId="{7DF3CB10-604D-4AF9-A25E-C11426117173}" dt="2022-08-10T05:43:58.432" v="5551" actId="20577"/>
        <pc:sldMkLst>
          <pc:docMk/>
          <pc:sldMk cId="492309654" sldId="256"/>
        </pc:sldMkLst>
        <pc:spChg chg="mod">
          <ac:chgData name="Deepika Vatsa" userId="f7100972-27fe-4ee6-8fb4-ec9b7931b409" providerId="ADAL" clId="{7DF3CB10-604D-4AF9-A25E-C11426117173}" dt="2022-08-10T05:43:58.432" v="5551" actId="20577"/>
          <ac:spMkLst>
            <pc:docMk/>
            <pc:sldMk cId="492309654" sldId="256"/>
            <ac:spMk id="3" creationId="{D11C1709-B620-47DC-9742-B9FB880F0527}"/>
          </ac:spMkLst>
        </pc:spChg>
      </pc:sldChg>
      <pc:sldChg chg="modSp mod">
        <pc:chgData name="Deepika Vatsa" userId="f7100972-27fe-4ee6-8fb4-ec9b7931b409" providerId="ADAL" clId="{7DF3CB10-604D-4AF9-A25E-C11426117173}" dt="2022-08-04T09:46:05.128" v="75" actId="20577"/>
        <pc:sldMkLst>
          <pc:docMk/>
          <pc:sldMk cId="3472450693" sldId="257"/>
        </pc:sldMkLst>
        <pc:spChg chg="mod">
          <ac:chgData name="Deepika Vatsa" userId="f7100972-27fe-4ee6-8fb4-ec9b7931b409" providerId="ADAL" clId="{7DF3CB10-604D-4AF9-A25E-C11426117173}" dt="2022-08-04T09:46:05.128" v="75" actId="20577"/>
          <ac:spMkLst>
            <pc:docMk/>
            <pc:sldMk cId="3472450693" sldId="257"/>
            <ac:spMk id="3" creationId="{80E36F94-92C5-49C4-89B0-FDCC3A53501B}"/>
          </ac:spMkLst>
        </pc:spChg>
      </pc:sldChg>
      <pc:sldChg chg="del">
        <pc:chgData name="Deepika Vatsa" userId="f7100972-27fe-4ee6-8fb4-ec9b7931b409" providerId="ADAL" clId="{7DF3CB10-604D-4AF9-A25E-C11426117173}" dt="2022-08-04T09:46:16.771" v="76" actId="47"/>
        <pc:sldMkLst>
          <pc:docMk/>
          <pc:sldMk cId="0" sldId="260"/>
        </pc:sldMkLst>
      </pc:sldChg>
      <pc:sldChg chg="del">
        <pc:chgData name="Deepika Vatsa" userId="f7100972-27fe-4ee6-8fb4-ec9b7931b409" providerId="ADAL" clId="{7DF3CB10-604D-4AF9-A25E-C11426117173}" dt="2022-08-04T09:46:16.771" v="76" actId="47"/>
        <pc:sldMkLst>
          <pc:docMk/>
          <pc:sldMk cId="0" sldId="444"/>
        </pc:sldMkLst>
      </pc:sldChg>
      <pc:sldChg chg="del">
        <pc:chgData name="Deepika Vatsa" userId="f7100972-27fe-4ee6-8fb4-ec9b7931b409" providerId="ADAL" clId="{7DF3CB10-604D-4AF9-A25E-C11426117173}" dt="2022-08-04T09:46:16.771" v="76" actId="47"/>
        <pc:sldMkLst>
          <pc:docMk/>
          <pc:sldMk cId="0" sldId="446"/>
        </pc:sldMkLst>
      </pc:sldChg>
      <pc:sldChg chg="del">
        <pc:chgData name="Deepika Vatsa" userId="f7100972-27fe-4ee6-8fb4-ec9b7931b409" providerId="ADAL" clId="{7DF3CB10-604D-4AF9-A25E-C11426117173}" dt="2022-08-04T09:46:16.771" v="76" actId="47"/>
        <pc:sldMkLst>
          <pc:docMk/>
          <pc:sldMk cId="0" sldId="454"/>
        </pc:sldMkLst>
      </pc:sldChg>
      <pc:sldChg chg="del">
        <pc:chgData name="Deepika Vatsa" userId="f7100972-27fe-4ee6-8fb4-ec9b7931b409" providerId="ADAL" clId="{7DF3CB10-604D-4AF9-A25E-C11426117173}" dt="2022-08-04T09:46:16.771" v="76" actId="47"/>
        <pc:sldMkLst>
          <pc:docMk/>
          <pc:sldMk cId="0" sldId="519"/>
        </pc:sldMkLst>
      </pc:sldChg>
      <pc:sldChg chg="del">
        <pc:chgData name="Deepika Vatsa" userId="f7100972-27fe-4ee6-8fb4-ec9b7931b409" providerId="ADAL" clId="{7DF3CB10-604D-4AF9-A25E-C11426117173}" dt="2022-08-04T09:46:16.771" v="76" actId="47"/>
        <pc:sldMkLst>
          <pc:docMk/>
          <pc:sldMk cId="0" sldId="521"/>
        </pc:sldMkLst>
      </pc:sldChg>
      <pc:sldChg chg="del">
        <pc:chgData name="Deepika Vatsa" userId="f7100972-27fe-4ee6-8fb4-ec9b7931b409" providerId="ADAL" clId="{7DF3CB10-604D-4AF9-A25E-C11426117173}" dt="2022-08-04T09:46:16.771" v="76" actId="47"/>
        <pc:sldMkLst>
          <pc:docMk/>
          <pc:sldMk cId="0" sldId="522"/>
        </pc:sldMkLst>
      </pc:sldChg>
      <pc:sldChg chg="del">
        <pc:chgData name="Deepika Vatsa" userId="f7100972-27fe-4ee6-8fb4-ec9b7931b409" providerId="ADAL" clId="{7DF3CB10-604D-4AF9-A25E-C11426117173}" dt="2022-08-04T09:46:16.771" v="76" actId="47"/>
        <pc:sldMkLst>
          <pc:docMk/>
          <pc:sldMk cId="0" sldId="523"/>
        </pc:sldMkLst>
      </pc:sldChg>
      <pc:sldChg chg="del">
        <pc:chgData name="Deepika Vatsa" userId="f7100972-27fe-4ee6-8fb4-ec9b7931b409" providerId="ADAL" clId="{7DF3CB10-604D-4AF9-A25E-C11426117173}" dt="2022-08-04T09:46:16.771" v="76" actId="47"/>
        <pc:sldMkLst>
          <pc:docMk/>
          <pc:sldMk cId="0" sldId="542"/>
        </pc:sldMkLst>
      </pc:sldChg>
      <pc:sldChg chg="del">
        <pc:chgData name="Deepika Vatsa" userId="f7100972-27fe-4ee6-8fb4-ec9b7931b409" providerId="ADAL" clId="{7DF3CB10-604D-4AF9-A25E-C11426117173}" dt="2022-08-04T09:46:16.771" v="76" actId="47"/>
        <pc:sldMkLst>
          <pc:docMk/>
          <pc:sldMk cId="2124192201" sldId="543"/>
        </pc:sldMkLst>
      </pc:sldChg>
      <pc:sldChg chg="del">
        <pc:chgData name="Deepika Vatsa" userId="f7100972-27fe-4ee6-8fb4-ec9b7931b409" providerId="ADAL" clId="{7DF3CB10-604D-4AF9-A25E-C11426117173}" dt="2022-08-04T09:46:16.771" v="76" actId="47"/>
        <pc:sldMkLst>
          <pc:docMk/>
          <pc:sldMk cId="3333838952" sldId="544"/>
        </pc:sldMkLst>
      </pc:sldChg>
      <pc:sldChg chg="del">
        <pc:chgData name="Deepika Vatsa" userId="f7100972-27fe-4ee6-8fb4-ec9b7931b409" providerId="ADAL" clId="{7DF3CB10-604D-4AF9-A25E-C11426117173}" dt="2022-08-04T09:46:16.771" v="76" actId="47"/>
        <pc:sldMkLst>
          <pc:docMk/>
          <pc:sldMk cId="4255949818" sldId="545"/>
        </pc:sldMkLst>
      </pc:sldChg>
      <pc:sldChg chg="del">
        <pc:chgData name="Deepika Vatsa" userId="f7100972-27fe-4ee6-8fb4-ec9b7931b409" providerId="ADAL" clId="{7DF3CB10-604D-4AF9-A25E-C11426117173}" dt="2022-08-04T09:46:16.771" v="76" actId="47"/>
        <pc:sldMkLst>
          <pc:docMk/>
          <pc:sldMk cId="3134347243" sldId="546"/>
        </pc:sldMkLst>
      </pc:sldChg>
      <pc:sldChg chg="del">
        <pc:chgData name="Deepika Vatsa" userId="f7100972-27fe-4ee6-8fb4-ec9b7931b409" providerId="ADAL" clId="{7DF3CB10-604D-4AF9-A25E-C11426117173}" dt="2022-08-04T09:46:16.771" v="76" actId="47"/>
        <pc:sldMkLst>
          <pc:docMk/>
          <pc:sldMk cId="1109385362" sldId="547"/>
        </pc:sldMkLst>
      </pc:sldChg>
      <pc:sldChg chg="del">
        <pc:chgData name="Deepika Vatsa" userId="f7100972-27fe-4ee6-8fb4-ec9b7931b409" providerId="ADAL" clId="{7DF3CB10-604D-4AF9-A25E-C11426117173}" dt="2022-08-04T09:46:16.771" v="76" actId="47"/>
        <pc:sldMkLst>
          <pc:docMk/>
          <pc:sldMk cId="1888868402" sldId="548"/>
        </pc:sldMkLst>
      </pc:sldChg>
      <pc:sldChg chg="del">
        <pc:chgData name="Deepika Vatsa" userId="f7100972-27fe-4ee6-8fb4-ec9b7931b409" providerId="ADAL" clId="{7DF3CB10-604D-4AF9-A25E-C11426117173}" dt="2022-08-04T09:46:16.771" v="76" actId="47"/>
        <pc:sldMkLst>
          <pc:docMk/>
          <pc:sldMk cId="3934559713" sldId="550"/>
        </pc:sldMkLst>
      </pc:sldChg>
      <pc:sldChg chg="del">
        <pc:chgData name="Deepika Vatsa" userId="f7100972-27fe-4ee6-8fb4-ec9b7931b409" providerId="ADAL" clId="{7DF3CB10-604D-4AF9-A25E-C11426117173}" dt="2022-08-04T09:46:16.771" v="76" actId="47"/>
        <pc:sldMkLst>
          <pc:docMk/>
          <pc:sldMk cId="2133940914" sldId="551"/>
        </pc:sldMkLst>
      </pc:sldChg>
      <pc:sldChg chg="del">
        <pc:chgData name="Deepika Vatsa" userId="f7100972-27fe-4ee6-8fb4-ec9b7931b409" providerId="ADAL" clId="{7DF3CB10-604D-4AF9-A25E-C11426117173}" dt="2022-08-04T09:46:16.771" v="76" actId="47"/>
        <pc:sldMkLst>
          <pc:docMk/>
          <pc:sldMk cId="4272627569" sldId="552"/>
        </pc:sldMkLst>
      </pc:sldChg>
      <pc:sldChg chg="del">
        <pc:chgData name="Deepika Vatsa" userId="f7100972-27fe-4ee6-8fb4-ec9b7931b409" providerId="ADAL" clId="{7DF3CB10-604D-4AF9-A25E-C11426117173}" dt="2022-08-04T09:46:16.771" v="76" actId="47"/>
        <pc:sldMkLst>
          <pc:docMk/>
          <pc:sldMk cId="3474017746" sldId="553"/>
        </pc:sldMkLst>
      </pc:sldChg>
      <pc:sldChg chg="del">
        <pc:chgData name="Deepika Vatsa" userId="f7100972-27fe-4ee6-8fb4-ec9b7931b409" providerId="ADAL" clId="{7DF3CB10-604D-4AF9-A25E-C11426117173}" dt="2022-08-04T09:46:16.771" v="76" actId="47"/>
        <pc:sldMkLst>
          <pc:docMk/>
          <pc:sldMk cId="3988423650" sldId="554"/>
        </pc:sldMkLst>
      </pc:sldChg>
      <pc:sldChg chg="del">
        <pc:chgData name="Deepika Vatsa" userId="f7100972-27fe-4ee6-8fb4-ec9b7931b409" providerId="ADAL" clId="{7DF3CB10-604D-4AF9-A25E-C11426117173}" dt="2022-08-04T09:46:16.771" v="76" actId="47"/>
        <pc:sldMkLst>
          <pc:docMk/>
          <pc:sldMk cId="2496126553" sldId="555"/>
        </pc:sldMkLst>
      </pc:sldChg>
      <pc:sldChg chg="del">
        <pc:chgData name="Deepika Vatsa" userId="f7100972-27fe-4ee6-8fb4-ec9b7931b409" providerId="ADAL" clId="{7DF3CB10-604D-4AF9-A25E-C11426117173}" dt="2022-08-04T09:46:16.771" v="76" actId="47"/>
        <pc:sldMkLst>
          <pc:docMk/>
          <pc:sldMk cId="3542942855" sldId="556"/>
        </pc:sldMkLst>
      </pc:sldChg>
      <pc:sldChg chg="del">
        <pc:chgData name="Deepika Vatsa" userId="f7100972-27fe-4ee6-8fb4-ec9b7931b409" providerId="ADAL" clId="{7DF3CB10-604D-4AF9-A25E-C11426117173}" dt="2022-08-04T09:46:16.771" v="76" actId="47"/>
        <pc:sldMkLst>
          <pc:docMk/>
          <pc:sldMk cId="2762624031" sldId="557"/>
        </pc:sldMkLst>
      </pc:sldChg>
      <pc:sldChg chg="del">
        <pc:chgData name="Deepika Vatsa" userId="f7100972-27fe-4ee6-8fb4-ec9b7931b409" providerId="ADAL" clId="{7DF3CB10-604D-4AF9-A25E-C11426117173}" dt="2022-08-04T09:46:16.771" v="76" actId="47"/>
        <pc:sldMkLst>
          <pc:docMk/>
          <pc:sldMk cId="1537609984" sldId="558"/>
        </pc:sldMkLst>
      </pc:sldChg>
      <pc:sldChg chg="del">
        <pc:chgData name="Deepika Vatsa" userId="f7100972-27fe-4ee6-8fb4-ec9b7931b409" providerId="ADAL" clId="{7DF3CB10-604D-4AF9-A25E-C11426117173}" dt="2022-08-04T09:46:20.647" v="77" actId="47"/>
        <pc:sldMkLst>
          <pc:docMk/>
          <pc:sldMk cId="2287077721" sldId="560"/>
        </pc:sldMkLst>
      </pc:sldChg>
      <pc:sldChg chg="addSp delSp modSp new mod modNotesTx">
        <pc:chgData name="Deepika Vatsa" userId="f7100972-27fe-4ee6-8fb4-ec9b7931b409" providerId="ADAL" clId="{7DF3CB10-604D-4AF9-A25E-C11426117173}" dt="2022-08-08T09:42:49.805" v="1250" actId="20577"/>
        <pc:sldMkLst>
          <pc:docMk/>
          <pc:sldMk cId="4184969250" sldId="560"/>
        </pc:sldMkLst>
        <pc:spChg chg="mod">
          <ac:chgData name="Deepika Vatsa" userId="f7100972-27fe-4ee6-8fb4-ec9b7931b409" providerId="ADAL" clId="{7DF3CB10-604D-4AF9-A25E-C11426117173}" dt="2022-08-04T09:48:05.432" v="101" actId="20577"/>
          <ac:spMkLst>
            <pc:docMk/>
            <pc:sldMk cId="4184969250" sldId="560"/>
            <ac:spMk id="2" creationId="{6167DC2D-0072-445E-8CB3-E53407061CE7}"/>
          </ac:spMkLst>
        </pc:spChg>
        <pc:spChg chg="del">
          <ac:chgData name="Deepika Vatsa" userId="f7100972-27fe-4ee6-8fb4-ec9b7931b409" providerId="ADAL" clId="{7DF3CB10-604D-4AF9-A25E-C11426117173}" dt="2022-08-04T09:50:26.660" v="309" actId="22"/>
          <ac:spMkLst>
            <pc:docMk/>
            <pc:sldMk cId="4184969250" sldId="560"/>
            <ac:spMk id="3" creationId="{D7DEA22E-3A1F-4DC7-9388-80145F29D1E6}"/>
          </ac:spMkLst>
        </pc:spChg>
        <pc:spChg chg="add mod">
          <ac:chgData name="Deepika Vatsa" userId="f7100972-27fe-4ee6-8fb4-ec9b7931b409" providerId="ADAL" clId="{7DF3CB10-604D-4AF9-A25E-C11426117173}" dt="2022-08-04T09:53:24.996" v="420" actId="20577"/>
          <ac:spMkLst>
            <pc:docMk/>
            <pc:sldMk cId="4184969250" sldId="560"/>
            <ac:spMk id="6" creationId="{98E0FE6E-8F22-4B9F-9E9F-E2B694DC96D4}"/>
          </ac:spMkLst>
        </pc:spChg>
        <pc:picChg chg="add mod ord modCrop">
          <ac:chgData name="Deepika Vatsa" userId="f7100972-27fe-4ee6-8fb4-ec9b7931b409" providerId="ADAL" clId="{7DF3CB10-604D-4AF9-A25E-C11426117173}" dt="2022-08-04T09:51:33.879" v="404" actId="1076"/>
          <ac:picMkLst>
            <pc:docMk/>
            <pc:sldMk cId="4184969250" sldId="560"/>
            <ac:picMk id="5" creationId="{D79DD659-0D69-439F-8DFB-E316F68747FE}"/>
          </ac:picMkLst>
        </pc:picChg>
      </pc:sldChg>
      <pc:sldChg chg="addSp delSp modSp add mod setBg modNotesTx">
        <pc:chgData name="Deepika Vatsa" userId="f7100972-27fe-4ee6-8fb4-ec9b7931b409" providerId="ADAL" clId="{7DF3CB10-604D-4AF9-A25E-C11426117173}" dt="2022-08-04T10:05:11.508" v="1023" actId="20577"/>
        <pc:sldMkLst>
          <pc:docMk/>
          <pc:sldMk cId="1127720626" sldId="561"/>
        </pc:sldMkLst>
        <pc:spChg chg="mod">
          <ac:chgData name="Deepika Vatsa" userId="f7100972-27fe-4ee6-8fb4-ec9b7931b409" providerId="ADAL" clId="{7DF3CB10-604D-4AF9-A25E-C11426117173}" dt="2022-08-04T10:05:11.508" v="1023" actId="20577"/>
          <ac:spMkLst>
            <pc:docMk/>
            <pc:sldMk cId="1127720626" sldId="561"/>
            <ac:spMk id="2" creationId="{6167DC2D-0072-445E-8CB3-E53407061CE7}"/>
          </ac:spMkLst>
        </pc:spChg>
        <pc:spChg chg="add del mod">
          <ac:chgData name="Deepika Vatsa" userId="f7100972-27fe-4ee6-8fb4-ec9b7931b409" providerId="ADAL" clId="{7DF3CB10-604D-4AF9-A25E-C11426117173}" dt="2022-08-04T09:55:28.382" v="449" actId="478"/>
          <ac:spMkLst>
            <pc:docMk/>
            <pc:sldMk cId="1127720626" sldId="561"/>
            <ac:spMk id="4" creationId="{23BA0E9F-8469-425C-890C-1CBE520B11DC}"/>
          </ac:spMkLst>
        </pc:spChg>
        <pc:spChg chg="mod ord">
          <ac:chgData name="Deepika Vatsa" userId="f7100972-27fe-4ee6-8fb4-ec9b7931b409" providerId="ADAL" clId="{7DF3CB10-604D-4AF9-A25E-C11426117173}" dt="2022-08-04T09:57:12.954" v="460" actId="26606"/>
          <ac:spMkLst>
            <pc:docMk/>
            <pc:sldMk cId="1127720626" sldId="561"/>
            <ac:spMk id="6" creationId="{98E0FE6E-8F22-4B9F-9E9F-E2B694DC96D4}"/>
          </ac:spMkLst>
        </pc:spChg>
        <pc:spChg chg="add">
          <ac:chgData name="Deepika Vatsa" userId="f7100972-27fe-4ee6-8fb4-ec9b7931b409" providerId="ADAL" clId="{7DF3CB10-604D-4AF9-A25E-C11426117173}" dt="2022-08-04T09:57:12.954" v="460" actId="26606"/>
          <ac:spMkLst>
            <pc:docMk/>
            <pc:sldMk cId="1127720626" sldId="561"/>
            <ac:spMk id="15" creationId="{A8384FB5-9ADC-4DDC-881B-597D56F5B15D}"/>
          </ac:spMkLst>
        </pc:spChg>
        <pc:spChg chg="add">
          <ac:chgData name="Deepika Vatsa" userId="f7100972-27fe-4ee6-8fb4-ec9b7931b409" providerId="ADAL" clId="{7DF3CB10-604D-4AF9-A25E-C11426117173}" dt="2022-08-04T09:57:12.954" v="460" actId="26606"/>
          <ac:spMkLst>
            <pc:docMk/>
            <pc:sldMk cId="1127720626" sldId="561"/>
            <ac:spMk id="17" creationId="{1199E1B1-A8C0-4FE8-A5A8-1CB41D69F857}"/>
          </ac:spMkLst>
        </pc:spChg>
        <pc:spChg chg="add">
          <ac:chgData name="Deepika Vatsa" userId="f7100972-27fe-4ee6-8fb4-ec9b7931b409" providerId="ADAL" clId="{7DF3CB10-604D-4AF9-A25E-C11426117173}" dt="2022-08-04T09:57:12.954" v="460" actId="26606"/>
          <ac:spMkLst>
            <pc:docMk/>
            <pc:sldMk cId="1127720626" sldId="561"/>
            <ac:spMk id="19" creationId="{84A8DE83-DE75-4B41-9DB4-A7EC0B0DEC0B}"/>
          </ac:spMkLst>
        </pc:spChg>
        <pc:spChg chg="add">
          <ac:chgData name="Deepika Vatsa" userId="f7100972-27fe-4ee6-8fb4-ec9b7931b409" providerId="ADAL" clId="{7DF3CB10-604D-4AF9-A25E-C11426117173}" dt="2022-08-04T09:57:12.954" v="460" actId="26606"/>
          <ac:spMkLst>
            <pc:docMk/>
            <pc:sldMk cId="1127720626" sldId="561"/>
            <ac:spMk id="21" creationId="{A7009A0A-BEF5-4EAC-AF15-E4F9F002E239}"/>
          </ac:spMkLst>
        </pc:spChg>
        <pc:picChg chg="del">
          <ac:chgData name="Deepika Vatsa" userId="f7100972-27fe-4ee6-8fb4-ec9b7931b409" providerId="ADAL" clId="{7DF3CB10-604D-4AF9-A25E-C11426117173}" dt="2022-08-04T09:54:54.018" v="447" actId="478"/>
          <ac:picMkLst>
            <pc:docMk/>
            <pc:sldMk cId="1127720626" sldId="561"/>
            <ac:picMk id="5" creationId="{D79DD659-0D69-439F-8DFB-E316F68747FE}"/>
          </ac:picMkLst>
        </pc:picChg>
        <pc:picChg chg="add mod modCrop">
          <ac:chgData name="Deepika Vatsa" userId="f7100972-27fe-4ee6-8fb4-ec9b7931b409" providerId="ADAL" clId="{7DF3CB10-604D-4AF9-A25E-C11426117173}" dt="2022-08-04T09:57:12.954" v="460" actId="26606"/>
          <ac:picMkLst>
            <pc:docMk/>
            <pc:sldMk cId="1127720626" sldId="561"/>
            <ac:picMk id="10" creationId="{01814F26-28FF-4083-AF5E-9A822C2993DA}"/>
          </ac:picMkLst>
        </pc:picChg>
      </pc:sldChg>
      <pc:sldChg chg="del">
        <pc:chgData name="Deepika Vatsa" userId="f7100972-27fe-4ee6-8fb4-ec9b7931b409" providerId="ADAL" clId="{7DF3CB10-604D-4AF9-A25E-C11426117173}" dt="2022-08-04T09:46:16.771" v="76" actId="47"/>
        <pc:sldMkLst>
          <pc:docMk/>
          <pc:sldMk cId="3322141314" sldId="561"/>
        </pc:sldMkLst>
      </pc:sldChg>
      <pc:sldChg chg="addSp delSp modSp add mod modNotesTx">
        <pc:chgData name="Deepika Vatsa" userId="f7100972-27fe-4ee6-8fb4-ec9b7931b409" providerId="ADAL" clId="{7DF3CB10-604D-4AF9-A25E-C11426117173}" dt="2022-08-08T09:46:10.326" v="1531" actId="20577"/>
        <pc:sldMkLst>
          <pc:docMk/>
          <pc:sldMk cId="1425229445" sldId="562"/>
        </pc:sldMkLst>
        <pc:spChg chg="mod">
          <ac:chgData name="Deepika Vatsa" userId="f7100972-27fe-4ee6-8fb4-ec9b7931b409" providerId="ADAL" clId="{7DF3CB10-604D-4AF9-A25E-C11426117173}" dt="2022-08-04T10:05:24.957" v="1024"/>
          <ac:spMkLst>
            <pc:docMk/>
            <pc:sldMk cId="1425229445" sldId="562"/>
            <ac:spMk id="2" creationId="{6167DC2D-0072-445E-8CB3-E53407061CE7}"/>
          </ac:spMkLst>
        </pc:spChg>
        <pc:picChg chg="add del mod modCrop">
          <ac:chgData name="Deepika Vatsa" userId="f7100972-27fe-4ee6-8fb4-ec9b7931b409" providerId="ADAL" clId="{7DF3CB10-604D-4AF9-A25E-C11426117173}" dt="2022-08-04T10:02:32.665" v="830" actId="478"/>
          <ac:picMkLst>
            <pc:docMk/>
            <pc:sldMk cId="1425229445" sldId="562"/>
            <ac:picMk id="4" creationId="{653EC175-E4F2-4CC2-9E03-D10C64FDE9CC}"/>
          </ac:picMkLst>
        </pc:picChg>
        <pc:picChg chg="add mod modCrop">
          <ac:chgData name="Deepika Vatsa" userId="f7100972-27fe-4ee6-8fb4-ec9b7931b409" providerId="ADAL" clId="{7DF3CB10-604D-4AF9-A25E-C11426117173}" dt="2022-08-04T10:02:57.964" v="835" actId="1076"/>
          <ac:picMkLst>
            <pc:docMk/>
            <pc:sldMk cId="1425229445" sldId="562"/>
            <ac:picMk id="7" creationId="{48E458B1-FD1A-49DC-879A-AF11C3B57A7F}"/>
          </ac:picMkLst>
        </pc:picChg>
        <pc:picChg chg="del">
          <ac:chgData name="Deepika Vatsa" userId="f7100972-27fe-4ee6-8fb4-ec9b7931b409" providerId="ADAL" clId="{7DF3CB10-604D-4AF9-A25E-C11426117173}" dt="2022-08-04T10:00:07.993" v="775" actId="478"/>
          <ac:picMkLst>
            <pc:docMk/>
            <pc:sldMk cId="1425229445" sldId="562"/>
            <ac:picMk id="10" creationId="{01814F26-28FF-4083-AF5E-9A822C2993DA}"/>
          </ac:picMkLst>
        </pc:picChg>
      </pc:sldChg>
      <pc:sldChg chg="del">
        <pc:chgData name="Deepika Vatsa" userId="f7100972-27fe-4ee6-8fb4-ec9b7931b409" providerId="ADAL" clId="{7DF3CB10-604D-4AF9-A25E-C11426117173}" dt="2022-08-04T09:46:16.771" v="76" actId="47"/>
        <pc:sldMkLst>
          <pc:docMk/>
          <pc:sldMk cId="3714429487" sldId="562"/>
        </pc:sldMkLst>
      </pc:sldChg>
      <pc:sldChg chg="addSp delSp modSp add mod modNotesTx">
        <pc:chgData name="Deepika Vatsa" userId="f7100972-27fe-4ee6-8fb4-ec9b7931b409" providerId="ADAL" clId="{7DF3CB10-604D-4AF9-A25E-C11426117173}" dt="2022-08-04T10:05:28.654" v="1025"/>
        <pc:sldMkLst>
          <pc:docMk/>
          <pc:sldMk cId="2638973260" sldId="563"/>
        </pc:sldMkLst>
        <pc:spChg chg="mod">
          <ac:chgData name="Deepika Vatsa" userId="f7100972-27fe-4ee6-8fb4-ec9b7931b409" providerId="ADAL" clId="{7DF3CB10-604D-4AF9-A25E-C11426117173}" dt="2022-08-04T10:05:28.654" v="1025"/>
          <ac:spMkLst>
            <pc:docMk/>
            <pc:sldMk cId="2638973260" sldId="563"/>
            <ac:spMk id="2" creationId="{6167DC2D-0072-445E-8CB3-E53407061CE7}"/>
          </ac:spMkLst>
        </pc:spChg>
        <pc:picChg chg="add mod modCrop">
          <ac:chgData name="Deepika Vatsa" userId="f7100972-27fe-4ee6-8fb4-ec9b7931b409" providerId="ADAL" clId="{7DF3CB10-604D-4AF9-A25E-C11426117173}" dt="2022-08-04T10:04:56.500" v="1006" actId="1076"/>
          <ac:picMkLst>
            <pc:docMk/>
            <pc:sldMk cId="2638973260" sldId="563"/>
            <ac:picMk id="4" creationId="{58143C11-1F00-4CE5-BE36-FD54215ACE5E}"/>
          </ac:picMkLst>
        </pc:picChg>
        <pc:picChg chg="del">
          <ac:chgData name="Deepika Vatsa" userId="f7100972-27fe-4ee6-8fb4-ec9b7931b409" providerId="ADAL" clId="{7DF3CB10-604D-4AF9-A25E-C11426117173}" dt="2022-08-04T10:04:26.967" v="999" actId="478"/>
          <ac:picMkLst>
            <pc:docMk/>
            <pc:sldMk cId="2638973260" sldId="563"/>
            <ac:picMk id="7" creationId="{48E458B1-FD1A-49DC-879A-AF11C3B57A7F}"/>
          </ac:picMkLst>
        </pc:picChg>
      </pc:sldChg>
      <pc:sldChg chg="del">
        <pc:chgData name="Deepika Vatsa" userId="f7100972-27fe-4ee6-8fb4-ec9b7931b409" providerId="ADAL" clId="{7DF3CB10-604D-4AF9-A25E-C11426117173}" dt="2022-08-04T09:45:51.237" v="39" actId="47"/>
        <pc:sldMkLst>
          <pc:docMk/>
          <pc:sldMk cId="4122715105" sldId="563"/>
        </pc:sldMkLst>
      </pc:sldChg>
      <pc:sldChg chg="del">
        <pc:chgData name="Deepika Vatsa" userId="f7100972-27fe-4ee6-8fb4-ec9b7931b409" providerId="ADAL" clId="{7DF3CB10-604D-4AF9-A25E-C11426117173}" dt="2022-08-04T09:46:16.771" v="76" actId="47"/>
        <pc:sldMkLst>
          <pc:docMk/>
          <pc:sldMk cId="3320667722" sldId="564"/>
        </pc:sldMkLst>
      </pc:sldChg>
      <pc:sldChg chg="addSp delSp modSp add mod modNotesTx">
        <pc:chgData name="Deepika Vatsa" userId="f7100972-27fe-4ee6-8fb4-ec9b7931b409" providerId="ADAL" clId="{7DF3CB10-604D-4AF9-A25E-C11426117173}" dt="2022-08-08T09:44:24.152" v="1398" actId="20577"/>
        <pc:sldMkLst>
          <pc:docMk/>
          <pc:sldMk cId="3588827055" sldId="564"/>
        </pc:sldMkLst>
        <pc:spChg chg="mod">
          <ac:chgData name="Deepika Vatsa" userId="f7100972-27fe-4ee6-8fb4-ec9b7931b409" providerId="ADAL" clId="{7DF3CB10-604D-4AF9-A25E-C11426117173}" dt="2022-08-04T10:05:39.451" v="1042" actId="20577"/>
          <ac:spMkLst>
            <pc:docMk/>
            <pc:sldMk cId="3588827055" sldId="564"/>
            <ac:spMk id="2" creationId="{6167DC2D-0072-445E-8CB3-E53407061CE7}"/>
          </ac:spMkLst>
        </pc:spChg>
        <pc:picChg chg="del">
          <ac:chgData name="Deepika Vatsa" userId="f7100972-27fe-4ee6-8fb4-ec9b7931b409" providerId="ADAL" clId="{7DF3CB10-604D-4AF9-A25E-C11426117173}" dt="2022-08-04T10:05:42.013" v="1043" actId="478"/>
          <ac:picMkLst>
            <pc:docMk/>
            <pc:sldMk cId="3588827055" sldId="564"/>
            <ac:picMk id="4" creationId="{58143C11-1F00-4CE5-BE36-FD54215ACE5E}"/>
          </ac:picMkLst>
        </pc:picChg>
        <pc:picChg chg="add mod modCrop">
          <ac:chgData name="Deepika Vatsa" userId="f7100972-27fe-4ee6-8fb4-ec9b7931b409" providerId="ADAL" clId="{7DF3CB10-604D-4AF9-A25E-C11426117173}" dt="2022-08-04T10:06:26.916" v="1048" actId="1076"/>
          <ac:picMkLst>
            <pc:docMk/>
            <pc:sldMk cId="3588827055" sldId="564"/>
            <ac:picMk id="5" creationId="{A86159EA-5C57-43E7-AC57-B8E131D6DB89}"/>
          </ac:picMkLst>
        </pc:picChg>
      </pc:sldChg>
      <pc:sldChg chg="addSp delSp modSp add mod modNotesTx">
        <pc:chgData name="Deepika Vatsa" userId="f7100972-27fe-4ee6-8fb4-ec9b7931b409" providerId="ADAL" clId="{7DF3CB10-604D-4AF9-A25E-C11426117173}" dt="2022-08-08T09:49:21.482" v="1647" actId="20577"/>
        <pc:sldMkLst>
          <pc:docMk/>
          <pc:sldMk cId="2324140379" sldId="565"/>
        </pc:sldMkLst>
        <pc:picChg chg="add mod modCrop">
          <ac:chgData name="Deepika Vatsa" userId="f7100972-27fe-4ee6-8fb4-ec9b7931b409" providerId="ADAL" clId="{7DF3CB10-604D-4AF9-A25E-C11426117173}" dt="2022-08-04T10:07:59.528" v="1147" actId="1076"/>
          <ac:picMkLst>
            <pc:docMk/>
            <pc:sldMk cId="2324140379" sldId="565"/>
            <ac:picMk id="4" creationId="{3A215E76-1486-48D1-A01E-9C5BAD8262B8}"/>
          </ac:picMkLst>
        </pc:picChg>
        <pc:picChg chg="del">
          <ac:chgData name="Deepika Vatsa" userId="f7100972-27fe-4ee6-8fb4-ec9b7931b409" providerId="ADAL" clId="{7DF3CB10-604D-4AF9-A25E-C11426117173}" dt="2022-08-04T10:07:39.044" v="1142" actId="478"/>
          <ac:picMkLst>
            <pc:docMk/>
            <pc:sldMk cId="2324140379" sldId="565"/>
            <ac:picMk id="5" creationId="{A86159EA-5C57-43E7-AC57-B8E131D6DB89}"/>
          </ac:picMkLst>
        </pc:picChg>
      </pc:sldChg>
      <pc:sldChg chg="del">
        <pc:chgData name="Deepika Vatsa" userId="f7100972-27fe-4ee6-8fb4-ec9b7931b409" providerId="ADAL" clId="{7DF3CB10-604D-4AF9-A25E-C11426117173}" dt="2022-08-04T09:46:16.771" v="76" actId="47"/>
        <pc:sldMkLst>
          <pc:docMk/>
          <pc:sldMk cId="2906569521" sldId="565"/>
        </pc:sldMkLst>
      </pc:sldChg>
      <pc:sldChg chg="addSp delSp modSp add del mod modNotesTx">
        <pc:chgData name="Deepika Vatsa" userId="f7100972-27fe-4ee6-8fb4-ec9b7931b409" providerId="ADAL" clId="{7DF3CB10-604D-4AF9-A25E-C11426117173}" dt="2022-08-08T10:35:12.898" v="3706" actId="2696"/>
        <pc:sldMkLst>
          <pc:docMk/>
          <pc:sldMk cId="275048096" sldId="566"/>
        </pc:sldMkLst>
        <pc:spChg chg="mod">
          <ac:chgData name="Deepika Vatsa" userId="f7100972-27fe-4ee6-8fb4-ec9b7931b409" providerId="ADAL" clId="{7DF3CB10-604D-4AF9-A25E-C11426117173}" dt="2022-08-08T10:31:58.182" v="3685" actId="20577"/>
          <ac:spMkLst>
            <pc:docMk/>
            <pc:sldMk cId="275048096" sldId="566"/>
            <ac:spMk id="2" creationId="{6167DC2D-0072-445E-8CB3-E53407061CE7}"/>
          </ac:spMkLst>
        </pc:spChg>
        <pc:picChg chg="del">
          <ac:chgData name="Deepika Vatsa" userId="f7100972-27fe-4ee6-8fb4-ec9b7931b409" providerId="ADAL" clId="{7DF3CB10-604D-4AF9-A25E-C11426117173}" dt="2022-08-08T09:49:36.221" v="1666" actId="478"/>
          <ac:picMkLst>
            <pc:docMk/>
            <pc:sldMk cId="275048096" sldId="566"/>
            <ac:picMk id="4" creationId="{3A215E76-1486-48D1-A01E-9C5BAD8262B8}"/>
          </ac:picMkLst>
        </pc:picChg>
        <pc:picChg chg="add mod modCrop">
          <ac:chgData name="Deepika Vatsa" userId="f7100972-27fe-4ee6-8fb4-ec9b7931b409" providerId="ADAL" clId="{7DF3CB10-604D-4AF9-A25E-C11426117173}" dt="2022-08-08T09:50:25.750" v="1672" actId="1076"/>
          <ac:picMkLst>
            <pc:docMk/>
            <pc:sldMk cId="275048096" sldId="566"/>
            <ac:picMk id="5" creationId="{3AF15D62-C287-4FF6-8A3E-345989DC418F}"/>
          </ac:picMkLst>
        </pc:picChg>
      </pc:sldChg>
      <pc:sldChg chg="add">
        <pc:chgData name="Deepika Vatsa" userId="f7100972-27fe-4ee6-8fb4-ec9b7931b409" providerId="ADAL" clId="{7DF3CB10-604D-4AF9-A25E-C11426117173}" dt="2022-08-08T10:35:26.201" v="3712"/>
        <pc:sldMkLst>
          <pc:docMk/>
          <pc:sldMk cId="1491287628" sldId="566"/>
        </pc:sldMkLst>
      </pc:sldChg>
      <pc:sldChg chg="addSp delSp add del setBg delDesignElem">
        <pc:chgData name="Deepika Vatsa" userId="f7100972-27fe-4ee6-8fb4-ec9b7931b409" providerId="ADAL" clId="{7DF3CB10-604D-4AF9-A25E-C11426117173}" dt="2022-08-08T10:35:26.120" v="3711"/>
        <pc:sldMkLst>
          <pc:docMk/>
          <pc:sldMk cId="2484627002" sldId="566"/>
        </pc:sldMkLst>
        <pc:spChg chg="add del">
          <ac:chgData name="Deepika Vatsa" userId="f7100972-27fe-4ee6-8fb4-ec9b7931b409" providerId="ADAL" clId="{7DF3CB10-604D-4AF9-A25E-C11426117173}" dt="2022-08-08T10:35:26.120" v="3711"/>
          <ac:spMkLst>
            <pc:docMk/>
            <pc:sldMk cId="2484627002" sldId="566"/>
            <ac:spMk id="15" creationId="{A8384FB5-9ADC-4DDC-881B-597D56F5B15D}"/>
          </ac:spMkLst>
        </pc:spChg>
        <pc:spChg chg="add del">
          <ac:chgData name="Deepika Vatsa" userId="f7100972-27fe-4ee6-8fb4-ec9b7931b409" providerId="ADAL" clId="{7DF3CB10-604D-4AF9-A25E-C11426117173}" dt="2022-08-08T10:35:26.120" v="3711"/>
          <ac:spMkLst>
            <pc:docMk/>
            <pc:sldMk cId="2484627002" sldId="566"/>
            <ac:spMk id="17" creationId="{1199E1B1-A8C0-4FE8-A5A8-1CB41D69F857}"/>
          </ac:spMkLst>
        </pc:spChg>
        <pc:spChg chg="add del">
          <ac:chgData name="Deepika Vatsa" userId="f7100972-27fe-4ee6-8fb4-ec9b7931b409" providerId="ADAL" clId="{7DF3CB10-604D-4AF9-A25E-C11426117173}" dt="2022-08-08T10:35:26.120" v="3711"/>
          <ac:spMkLst>
            <pc:docMk/>
            <pc:sldMk cId="2484627002" sldId="566"/>
            <ac:spMk id="19" creationId="{84A8DE83-DE75-4B41-9DB4-A7EC0B0DEC0B}"/>
          </ac:spMkLst>
        </pc:spChg>
        <pc:spChg chg="add del">
          <ac:chgData name="Deepika Vatsa" userId="f7100972-27fe-4ee6-8fb4-ec9b7931b409" providerId="ADAL" clId="{7DF3CB10-604D-4AF9-A25E-C11426117173}" dt="2022-08-08T10:35:26.120" v="3711"/>
          <ac:spMkLst>
            <pc:docMk/>
            <pc:sldMk cId="2484627002" sldId="566"/>
            <ac:spMk id="21" creationId="{A7009A0A-BEF5-4EAC-AF15-E4F9F002E239}"/>
          </ac:spMkLst>
        </pc:spChg>
      </pc:sldChg>
      <pc:sldChg chg="addSp delSp add del setBg delDesignElem">
        <pc:chgData name="Deepika Vatsa" userId="f7100972-27fe-4ee6-8fb4-ec9b7931b409" providerId="ADAL" clId="{7DF3CB10-604D-4AF9-A25E-C11426117173}" dt="2022-08-08T10:35:26.120" v="3711"/>
        <pc:sldMkLst>
          <pc:docMk/>
          <pc:sldMk cId="88701714" sldId="567"/>
        </pc:sldMkLst>
        <pc:spChg chg="add del">
          <ac:chgData name="Deepika Vatsa" userId="f7100972-27fe-4ee6-8fb4-ec9b7931b409" providerId="ADAL" clId="{7DF3CB10-604D-4AF9-A25E-C11426117173}" dt="2022-08-08T10:35:26.120" v="3711"/>
          <ac:spMkLst>
            <pc:docMk/>
            <pc:sldMk cId="88701714" sldId="567"/>
            <ac:spMk id="15" creationId="{A8384FB5-9ADC-4DDC-881B-597D56F5B15D}"/>
          </ac:spMkLst>
        </pc:spChg>
        <pc:spChg chg="add del">
          <ac:chgData name="Deepika Vatsa" userId="f7100972-27fe-4ee6-8fb4-ec9b7931b409" providerId="ADAL" clId="{7DF3CB10-604D-4AF9-A25E-C11426117173}" dt="2022-08-08T10:35:26.120" v="3711"/>
          <ac:spMkLst>
            <pc:docMk/>
            <pc:sldMk cId="88701714" sldId="567"/>
            <ac:spMk id="17" creationId="{1199E1B1-A8C0-4FE8-A5A8-1CB41D69F857}"/>
          </ac:spMkLst>
        </pc:spChg>
        <pc:spChg chg="add del">
          <ac:chgData name="Deepika Vatsa" userId="f7100972-27fe-4ee6-8fb4-ec9b7931b409" providerId="ADAL" clId="{7DF3CB10-604D-4AF9-A25E-C11426117173}" dt="2022-08-08T10:35:26.120" v="3711"/>
          <ac:spMkLst>
            <pc:docMk/>
            <pc:sldMk cId="88701714" sldId="567"/>
            <ac:spMk id="19" creationId="{84A8DE83-DE75-4B41-9DB4-A7EC0B0DEC0B}"/>
          </ac:spMkLst>
        </pc:spChg>
        <pc:spChg chg="add del">
          <ac:chgData name="Deepika Vatsa" userId="f7100972-27fe-4ee6-8fb4-ec9b7931b409" providerId="ADAL" clId="{7DF3CB10-604D-4AF9-A25E-C11426117173}" dt="2022-08-08T10:35:26.120" v="3711"/>
          <ac:spMkLst>
            <pc:docMk/>
            <pc:sldMk cId="88701714" sldId="567"/>
            <ac:spMk id="21" creationId="{A7009A0A-BEF5-4EAC-AF15-E4F9F002E239}"/>
          </ac:spMkLst>
        </pc:spChg>
      </pc:sldChg>
      <pc:sldChg chg="addSp delSp modSp add del mod modNotesTx">
        <pc:chgData name="Deepika Vatsa" userId="f7100972-27fe-4ee6-8fb4-ec9b7931b409" providerId="ADAL" clId="{7DF3CB10-604D-4AF9-A25E-C11426117173}" dt="2022-08-08T10:35:12.898" v="3706" actId="2696"/>
        <pc:sldMkLst>
          <pc:docMk/>
          <pc:sldMk cId="362831075" sldId="567"/>
        </pc:sldMkLst>
        <pc:spChg chg="del">
          <ac:chgData name="Deepika Vatsa" userId="f7100972-27fe-4ee6-8fb4-ec9b7931b409" providerId="ADAL" clId="{7DF3CB10-604D-4AF9-A25E-C11426117173}" dt="2022-08-08T10:32:32.641" v="3686" actId="478"/>
          <ac:spMkLst>
            <pc:docMk/>
            <pc:sldMk cId="362831075" sldId="567"/>
            <ac:spMk id="2" creationId="{6167DC2D-0072-445E-8CB3-E53407061CE7}"/>
          </ac:spMkLst>
        </pc:spChg>
        <pc:spChg chg="add del mod">
          <ac:chgData name="Deepika Vatsa" userId="f7100972-27fe-4ee6-8fb4-ec9b7931b409" providerId="ADAL" clId="{7DF3CB10-604D-4AF9-A25E-C11426117173}" dt="2022-08-08T10:32:39.113" v="3689" actId="478"/>
          <ac:spMkLst>
            <pc:docMk/>
            <pc:sldMk cId="362831075" sldId="567"/>
            <ac:spMk id="8" creationId="{7609A7C3-CB5A-452C-BE5D-B0C4FB7A6D17}"/>
          </ac:spMkLst>
        </pc:spChg>
        <pc:spChg chg="add mod">
          <ac:chgData name="Deepika Vatsa" userId="f7100972-27fe-4ee6-8fb4-ec9b7931b409" providerId="ADAL" clId="{7DF3CB10-604D-4AF9-A25E-C11426117173}" dt="2022-08-08T10:32:33.270" v="3688" actId="27636"/>
          <ac:spMkLst>
            <pc:docMk/>
            <pc:sldMk cId="362831075" sldId="567"/>
            <ac:spMk id="13" creationId="{1D4E646B-B48A-4751-B4FE-4A09DC06DD5F}"/>
          </ac:spMkLst>
        </pc:spChg>
        <pc:picChg chg="add mod modCrop">
          <ac:chgData name="Deepika Vatsa" userId="f7100972-27fe-4ee6-8fb4-ec9b7931b409" providerId="ADAL" clId="{7DF3CB10-604D-4AF9-A25E-C11426117173}" dt="2022-08-08T09:54:55.456" v="1931" actId="1076"/>
          <ac:picMkLst>
            <pc:docMk/>
            <pc:sldMk cId="362831075" sldId="567"/>
            <ac:picMk id="4" creationId="{BABDBA4B-489D-4B77-886E-BC192ABD938E}"/>
          </ac:picMkLst>
        </pc:picChg>
        <pc:picChg chg="del">
          <ac:chgData name="Deepika Vatsa" userId="f7100972-27fe-4ee6-8fb4-ec9b7931b409" providerId="ADAL" clId="{7DF3CB10-604D-4AF9-A25E-C11426117173}" dt="2022-08-08T09:54:34.775" v="1926" actId="478"/>
          <ac:picMkLst>
            <pc:docMk/>
            <pc:sldMk cId="362831075" sldId="567"/>
            <ac:picMk id="5" creationId="{3AF15D62-C287-4FF6-8A3E-345989DC418F}"/>
          </ac:picMkLst>
        </pc:picChg>
      </pc:sldChg>
      <pc:sldChg chg="add">
        <pc:chgData name="Deepika Vatsa" userId="f7100972-27fe-4ee6-8fb4-ec9b7931b409" providerId="ADAL" clId="{7DF3CB10-604D-4AF9-A25E-C11426117173}" dt="2022-08-08T10:35:26.201" v="3712"/>
        <pc:sldMkLst>
          <pc:docMk/>
          <pc:sldMk cId="382883145" sldId="567"/>
        </pc:sldMkLst>
      </pc:sldChg>
      <pc:sldChg chg="del">
        <pc:chgData name="Deepika Vatsa" userId="f7100972-27fe-4ee6-8fb4-ec9b7931b409" providerId="ADAL" clId="{7DF3CB10-604D-4AF9-A25E-C11426117173}" dt="2022-08-04T09:46:20.647" v="77" actId="47"/>
        <pc:sldMkLst>
          <pc:docMk/>
          <pc:sldMk cId="3548862972" sldId="567"/>
        </pc:sldMkLst>
      </pc:sldChg>
      <pc:sldChg chg="del">
        <pc:chgData name="Deepika Vatsa" userId="f7100972-27fe-4ee6-8fb4-ec9b7931b409" providerId="ADAL" clId="{7DF3CB10-604D-4AF9-A25E-C11426117173}" dt="2022-08-04T09:46:16.771" v="76" actId="47"/>
        <pc:sldMkLst>
          <pc:docMk/>
          <pc:sldMk cId="903697734" sldId="568"/>
        </pc:sldMkLst>
      </pc:sldChg>
      <pc:sldChg chg="addSp delSp add del setBg delDesignElem">
        <pc:chgData name="Deepika Vatsa" userId="f7100972-27fe-4ee6-8fb4-ec9b7931b409" providerId="ADAL" clId="{7DF3CB10-604D-4AF9-A25E-C11426117173}" dt="2022-08-08T10:35:26.120" v="3711"/>
        <pc:sldMkLst>
          <pc:docMk/>
          <pc:sldMk cId="1258238767" sldId="568"/>
        </pc:sldMkLst>
        <pc:spChg chg="add del">
          <ac:chgData name="Deepika Vatsa" userId="f7100972-27fe-4ee6-8fb4-ec9b7931b409" providerId="ADAL" clId="{7DF3CB10-604D-4AF9-A25E-C11426117173}" dt="2022-08-08T10:35:26.120" v="3711"/>
          <ac:spMkLst>
            <pc:docMk/>
            <pc:sldMk cId="1258238767" sldId="568"/>
            <ac:spMk id="15" creationId="{A8384FB5-9ADC-4DDC-881B-597D56F5B15D}"/>
          </ac:spMkLst>
        </pc:spChg>
        <pc:spChg chg="add del">
          <ac:chgData name="Deepika Vatsa" userId="f7100972-27fe-4ee6-8fb4-ec9b7931b409" providerId="ADAL" clId="{7DF3CB10-604D-4AF9-A25E-C11426117173}" dt="2022-08-08T10:35:26.120" v="3711"/>
          <ac:spMkLst>
            <pc:docMk/>
            <pc:sldMk cId="1258238767" sldId="568"/>
            <ac:spMk id="17" creationId="{1199E1B1-A8C0-4FE8-A5A8-1CB41D69F857}"/>
          </ac:spMkLst>
        </pc:spChg>
        <pc:spChg chg="add del">
          <ac:chgData name="Deepika Vatsa" userId="f7100972-27fe-4ee6-8fb4-ec9b7931b409" providerId="ADAL" clId="{7DF3CB10-604D-4AF9-A25E-C11426117173}" dt="2022-08-08T10:35:26.120" v="3711"/>
          <ac:spMkLst>
            <pc:docMk/>
            <pc:sldMk cId="1258238767" sldId="568"/>
            <ac:spMk id="19" creationId="{84A8DE83-DE75-4B41-9DB4-A7EC0B0DEC0B}"/>
          </ac:spMkLst>
        </pc:spChg>
        <pc:spChg chg="add del">
          <ac:chgData name="Deepika Vatsa" userId="f7100972-27fe-4ee6-8fb4-ec9b7931b409" providerId="ADAL" clId="{7DF3CB10-604D-4AF9-A25E-C11426117173}" dt="2022-08-08T10:35:26.120" v="3711"/>
          <ac:spMkLst>
            <pc:docMk/>
            <pc:sldMk cId="1258238767" sldId="568"/>
            <ac:spMk id="21" creationId="{A7009A0A-BEF5-4EAC-AF15-E4F9F002E239}"/>
          </ac:spMkLst>
        </pc:spChg>
      </pc:sldChg>
      <pc:sldChg chg="add">
        <pc:chgData name="Deepika Vatsa" userId="f7100972-27fe-4ee6-8fb4-ec9b7931b409" providerId="ADAL" clId="{7DF3CB10-604D-4AF9-A25E-C11426117173}" dt="2022-08-08T10:35:26.201" v="3712"/>
        <pc:sldMkLst>
          <pc:docMk/>
          <pc:sldMk cId="3914029419" sldId="568"/>
        </pc:sldMkLst>
      </pc:sldChg>
      <pc:sldChg chg="addSp delSp modSp add del mod modNotesTx">
        <pc:chgData name="Deepika Vatsa" userId="f7100972-27fe-4ee6-8fb4-ec9b7931b409" providerId="ADAL" clId="{7DF3CB10-604D-4AF9-A25E-C11426117173}" dt="2022-08-08T10:35:12.898" v="3706" actId="2696"/>
        <pc:sldMkLst>
          <pc:docMk/>
          <pc:sldMk cId="3987496133" sldId="568"/>
        </pc:sldMkLst>
        <pc:spChg chg="del">
          <ac:chgData name="Deepika Vatsa" userId="f7100972-27fe-4ee6-8fb4-ec9b7931b409" providerId="ADAL" clId="{7DF3CB10-604D-4AF9-A25E-C11426117173}" dt="2022-08-08T10:32:44.359" v="3690" actId="478"/>
          <ac:spMkLst>
            <pc:docMk/>
            <pc:sldMk cId="3987496133" sldId="568"/>
            <ac:spMk id="2" creationId="{6167DC2D-0072-445E-8CB3-E53407061CE7}"/>
          </ac:spMkLst>
        </pc:spChg>
        <pc:spChg chg="add del mod">
          <ac:chgData name="Deepika Vatsa" userId="f7100972-27fe-4ee6-8fb4-ec9b7931b409" providerId="ADAL" clId="{7DF3CB10-604D-4AF9-A25E-C11426117173}" dt="2022-08-08T10:32:48.102" v="3693" actId="478"/>
          <ac:spMkLst>
            <pc:docMk/>
            <pc:sldMk cId="3987496133" sldId="568"/>
            <ac:spMk id="8" creationId="{80B3EA73-2C6F-4391-B9C6-77FD62874D45}"/>
          </ac:spMkLst>
        </pc:spChg>
        <pc:spChg chg="add mod">
          <ac:chgData name="Deepika Vatsa" userId="f7100972-27fe-4ee6-8fb4-ec9b7931b409" providerId="ADAL" clId="{7DF3CB10-604D-4AF9-A25E-C11426117173}" dt="2022-08-08T10:32:45.576" v="3692" actId="27636"/>
          <ac:spMkLst>
            <pc:docMk/>
            <pc:sldMk cId="3987496133" sldId="568"/>
            <ac:spMk id="13" creationId="{83474153-1631-4E04-9DFE-9C390854F92F}"/>
          </ac:spMkLst>
        </pc:spChg>
        <pc:picChg chg="del">
          <ac:chgData name="Deepika Vatsa" userId="f7100972-27fe-4ee6-8fb4-ec9b7931b409" providerId="ADAL" clId="{7DF3CB10-604D-4AF9-A25E-C11426117173}" dt="2022-08-08T10:05:39.848" v="2079" actId="478"/>
          <ac:picMkLst>
            <pc:docMk/>
            <pc:sldMk cId="3987496133" sldId="568"/>
            <ac:picMk id="4" creationId="{BABDBA4B-489D-4B77-886E-BC192ABD938E}"/>
          </ac:picMkLst>
        </pc:picChg>
        <pc:picChg chg="add mod modCrop">
          <ac:chgData name="Deepika Vatsa" userId="f7100972-27fe-4ee6-8fb4-ec9b7931b409" providerId="ADAL" clId="{7DF3CB10-604D-4AF9-A25E-C11426117173}" dt="2022-08-08T10:05:59.892" v="2084" actId="1076"/>
          <ac:picMkLst>
            <pc:docMk/>
            <pc:sldMk cId="3987496133" sldId="568"/>
            <ac:picMk id="5" creationId="{F0E79B2C-F6C3-4453-9990-22A303EAFE7C}"/>
          </ac:picMkLst>
        </pc:picChg>
      </pc:sldChg>
      <pc:sldChg chg="delSp add del mod setBg delDesignElem">
        <pc:chgData name="Deepika Vatsa" userId="f7100972-27fe-4ee6-8fb4-ec9b7931b409" providerId="ADAL" clId="{7DF3CB10-604D-4AF9-A25E-C11426117173}" dt="2022-08-08T10:35:51.902" v="3719" actId="47"/>
        <pc:sldMkLst>
          <pc:docMk/>
          <pc:sldMk cId="1384638999" sldId="569"/>
        </pc:sldMkLst>
        <pc:spChg chg="del">
          <ac:chgData name="Deepika Vatsa" userId="f7100972-27fe-4ee6-8fb4-ec9b7931b409" providerId="ADAL" clId="{7DF3CB10-604D-4AF9-A25E-C11426117173}" dt="2022-08-08T10:33:14.653" v="3696"/>
          <ac:spMkLst>
            <pc:docMk/>
            <pc:sldMk cId="1384638999" sldId="569"/>
            <ac:spMk id="15" creationId="{A8384FB5-9ADC-4DDC-881B-597D56F5B15D}"/>
          </ac:spMkLst>
        </pc:spChg>
        <pc:spChg chg="del">
          <ac:chgData name="Deepika Vatsa" userId="f7100972-27fe-4ee6-8fb4-ec9b7931b409" providerId="ADAL" clId="{7DF3CB10-604D-4AF9-A25E-C11426117173}" dt="2022-08-08T10:33:14.653" v="3696"/>
          <ac:spMkLst>
            <pc:docMk/>
            <pc:sldMk cId="1384638999" sldId="569"/>
            <ac:spMk id="17" creationId="{1199E1B1-A8C0-4FE8-A5A8-1CB41D69F857}"/>
          </ac:spMkLst>
        </pc:spChg>
        <pc:spChg chg="del">
          <ac:chgData name="Deepika Vatsa" userId="f7100972-27fe-4ee6-8fb4-ec9b7931b409" providerId="ADAL" clId="{7DF3CB10-604D-4AF9-A25E-C11426117173}" dt="2022-08-08T10:33:14.653" v="3696"/>
          <ac:spMkLst>
            <pc:docMk/>
            <pc:sldMk cId="1384638999" sldId="569"/>
            <ac:spMk id="19" creationId="{84A8DE83-DE75-4B41-9DB4-A7EC0B0DEC0B}"/>
          </ac:spMkLst>
        </pc:spChg>
        <pc:spChg chg="del">
          <ac:chgData name="Deepika Vatsa" userId="f7100972-27fe-4ee6-8fb4-ec9b7931b409" providerId="ADAL" clId="{7DF3CB10-604D-4AF9-A25E-C11426117173}" dt="2022-08-08T10:33:14.653" v="3696"/>
          <ac:spMkLst>
            <pc:docMk/>
            <pc:sldMk cId="1384638999" sldId="569"/>
            <ac:spMk id="21" creationId="{A7009A0A-BEF5-4EAC-AF15-E4F9F002E239}"/>
          </ac:spMkLst>
        </pc:spChg>
        <pc:picChg chg="del">
          <ac:chgData name="Deepika Vatsa" userId="f7100972-27fe-4ee6-8fb4-ec9b7931b409" providerId="ADAL" clId="{7DF3CB10-604D-4AF9-A25E-C11426117173}" dt="2022-08-08T10:35:39.403" v="3714" actId="21"/>
          <ac:picMkLst>
            <pc:docMk/>
            <pc:sldMk cId="1384638999" sldId="569"/>
            <ac:picMk id="4" creationId="{CFAA9490-704E-46F6-A5F2-D9B7C8964714}"/>
          </ac:picMkLst>
        </pc:picChg>
      </pc:sldChg>
      <pc:sldChg chg="del">
        <pc:chgData name="Deepika Vatsa" userId="f7100972-27fe-4ee6-8fb4-ec9b7931b409" providerId="ADAL" clId="{7DF3CB10-604D-4AF9-A25E-C11426117173}" dt="2022-08-04T09:46:20.647" v="77" actId="47"/>
        <pc:sldMkLst>
          <pc:docMk/>
          <pc:sldMk cId="3078107687" sldId="569"/>
        </pc:sldMkLst>
      </pc:sldChg>
      <pc:sldChg chg="addSp delSp modSp add del mod modNotesTx">
        <pc:chgData name="Deepika Vatsa" userId="f7100972-27fe-4ee6-8fb4-ec9b7931b409" providerId="ADAL" clId="{7DF3CB10-604D-4AF9-A25E-C11426117173}" dt="2022-08-08T10:33:00.269" v="3694" actId="2696"/>
        <pc:sldMkLst>
          <pc:docMk/>
          <pc:sldMk cId="3092565799" sldId="569"/>
        </pc:sldMkLst>
        <pc:spChg chg="mod">
          <ac:chgData name="Deepika Vatsa" userId="f7100972-27fe-4ee6-8fb4-ec9b7931b409" providerId="ADAL" clId="{7DF3CB10-604D-4AF9-A25E-C11426117173}" dt="2022-08-08T10:09:22.234" v="2382" actId="20577"/>
          <ac:spMkLst>
            <pc:docMk/>
            <pc:sldMk cId="3092565799" sldId="569"/>
            <ac:spMk id="2" creationId="{6167DC2D-0072-445E-8CB3-E53407061CE7}"/>
          </ac:spMkLst>
        </pc:spChg>
        <pc:picChg chg="add mod modCrop">
          <ac:chgData name="Deepika Vatsa" userId="f7100972-27fe-4ee6-8fb4-ec9b7931b409" providerId="ADAL" clId="{7DF3CB10-604D-4AF9-A25E-C11426117173}" dt="2022-08-08T10:09:08.474" v="2344" actId="14100"/>
          <ac:picMkLst>
            <pc:docMk/>
            <pc:sldMk cId="3092565799" sldId="569"/>
            <ac:picMk id="4" creationId="{CFAA9490-704E-46F6-A5F2-D9B7C8964714}"/>
          </ac:picMkLst>
        </pc:picChg>
        <pc:picChg chg="del">
          <ac:chgData name="Deepika Vatsa" userId="f7100972-27fe-4ee6-8fb4-ec9b7931b409" providerId="ADAL" clId="{7DF3CB10-604D-4AF9-A25E-C11426117173}" dt="2022-08-08T10:08:45.584" v="2340" actId="478"/>
          <ac:picMkLst>
            <pc:docMk/>
            <pc:sldMk cId="3092565799" sldId="569"/>
            <ac:picMk id="5" creationId="{F0E79B2C-F6C3-4453-9990-22A303EAFE7C}"/>
          </ac:picMkLst>
        </pc:picChg>
      </pc:sldChg>
      <pc:sldChg chg="del">
        <pc:chgData name="Deepika Vatsa" userId="f7100972-27fe-4ee6-8fb4-ec9b7931b409" providerId="ADAL" clId="{7DF3CB10-604D-4AF9-A25E-C11426117173}" dt="2022-08-04T09:46:20.647" v="77" actId="47"/>
        <pc:sldMkLst>
          <pc:docMk/>
          <pc:sldMk cId="2887069432" sldId="570"/>
        </pc:sldMkLst>
      </pc:sldChg>
      <pc:sldChg chg="addSp delSp modSp add mod modNotesTx">
        <pc:chgData name="Deepika Vatsa" userId="f7100972-27fe-4ee6-8fb4-ec9b7931b409" providerId="ADAL" clId="{7DF3CB10-604D-4AF9-A25E-C11426117173}" dt="2022-08-08T10:34:53.871" v="3705" actId="1076"/>
        <pc:sldMkLst>
          <pc:docMk/>
          <pc:sldMk cId="2950905892" sldId="570"/>
        </pc:sldMkLst>
        <pc:spChg chg="mod">
          <ac:chgData name="Deepika Vatsa" userId="f7100972-27fe-4ee6-8fb4-ec9b7931b409" providerId="ADAL" clId="{7DF3CB10-604D-4AF9-A25E-C11426117173}" dt="2022-08-08T10:16:23.428" v="2522" actId="20577"/>
          <ac:spMkLst>
            <pc:docMk/>
            <pc:sldMk cId="2950905892" sldId="570"/>
            <ac:spMk id="2" creationId="{6167DC2D-0072-445E-8CB3-E53407061CE7}"/>
          </ac:spMkLst>
        </pc:spChg>
        <pc:spChg chg="del">
          <ac:chgData name="Deepika Vatsa" userId="f7100972-27fe-4ee6-8fb4-ec9b7931b409" providerId="ADAL" clId="{7DF3CB10-604D-4AF9-A25E-C11426117173}" dt="2022-08-08T10:33:29.415" v="3699" actId="478"/>
          <ac:spMkLst>
            <pc:docMk/>
            <pc:sldMk cId="2950905892" sldId="570"/>
            <ac:spMk id="6" creationId="{98E0FE6E-8F22-4B9F-9E9F-E2B694DC96D4}"/>
          </ac:spMkLst>
        </pc:spChg>
        <pc:picChg chg="del mod">
          <ac:chgData name="Deepika Vatsa" userId="f7100972-27fe-4ee6-8fb4-ec9b7931b409" providerId="ADAL" clId="{7DF3CB10-604D-4AF9-A25E-C11426117173}" dt="2022-08-08T10:15:38.557" v="2501" actId="478"/>
          <ac:picMkLst>
            <pc:docMk/>
            <pc:sldMk cId="2950905892" sldId="570"/>
            <ac:picMk id="4" creationId="{3A215E76-1486-48D1-A01E-9C5BAD8262B8}"/>
          </ac:picMkLst>
        </pc:picChg>
        <pc:picChg chg="add del mod modCrop">
          <ac:chgData name="Deepika Vatsa" userId="f7100972-27fe-4ee6-8fb4-ec9b7931b409" providerId="ADAL" clId="{7DF3CB10-604D-4AF9-A25E-C11426117173}" dt="2022-08-08T10:34:32.546" v="3700" actId="478"/>
          <ac:picMkLst>
            <pc:docMk/>
            <pc:sldMk cId="2950905892" sldId="570"/>
            <ac:picMk id="5" creationId="{7B53D12A-89A5-4757-9D04-7657F49E8EA9}"/>
          </ac:picMkLst>
        </pc:picChg>
        <pc:picChg chg="add mod modCrop">
          <ac:chgData name="Deepika Vatsa" userId="f7100972-27fe-4ee6-8fb4-ec9b7931b409" providerId="ADAL" clId="{7DF3CB10-604D-4AF9-A25E-C11426117173}" dt="2022-08-08T10:34:53.871" v="3705" actId="1076"/>
          <ac:picMkLst>
            <pc:docMk/>
            <pc:sldMk cId="2950905892" sldId="570"/>
            <ac:picMk id="8" creationId="{632B602B-3A99-4A31-AFBE-DC71A6406F35}"/>
          </ac:picMkLst>
        </pc:picChg>
      </pc:sldChg>
      <pc:sldChg chg="del">
        <pc:chgData name="Deepika Vatsa" userId="f7100972-27fe-4ee6-8fb4-ec9b7931b409" providerId="ADAL" clId="{7DF3CB10-604D-4AF9-A25E-C11426117173}" dt="2022-08-04T09:46:16.771" v="76" actId="47"/>
        <pc:sldMkLst>
          <pc:docMk/>
          <pc:sldMk cId="3015075479" sldId="571"/>
        </pc:sldMkLst>
      </pc:sldChg>
      <pc:sldChg chg="addSp delSp modSp add mod modNotesTx">
        <pc:chgData name="Deepika Vatsa" userId="f7100972-27fe-4ee6-8fb4-ec9b7931b409" providerId="ADAL" clId="{7DF3CB10-604D-4AF9-A25E-C11426117173}" dt="2022-08-08T10:18:49.768" v="2760" actId="20577"/>
        <pc:sldMkLst>
          <pc:docMk/>
          <pc:sldMk cId="3918142659" sldId="571"/>
        </pc:sldMkLst>
        <pc:picChg chg="add mod modCrop">
          <ac:chgData name="Deepika Vatsa" userId="f7100972-27fe-4ee6-8fb4-ec9b7931b409" providerId="ADAL" clId="{7DF3CB10-604D-4AF9-A25E-C11426117173}" dt="2022-08-08T10:18:13.428" v="2663" actId="1076"/>
          <ac:picMkLst>
            <pc:docMk/>
            <pc:sldMk cId="3918142659" sldId="571"/>
            <ac:picMk id="4" creationId="{09308707-0A5E-4464-A7C0-7172F662B14F}"/>
          </ac:picMkLst>
        </pc:picChg>
        <pc:picChg chg="del">
          <ac:chgData name="Deepika Vatsa" userId="f7100972-27fe-4ee6-8fb4-ec9b7931b409" providerId="ADAL" clId="{7DF3CB10-604D-4AF9-A25E-C11426117173}" dt="2022-08-08T10:17:03.595" v="2624" actId="478"/>
          <ac:picMkLst>
            <pc:docMk/>
            <pc:sldMk cId="3918142659" sldId="571"/>
            <ac:picMk id="5" creationId="{7B53D12A-89A5-4757-9D04-7657F49E8EA9}"/>
          </ac:picMkLst>
        </pc:picChg>
      </pc:sldChg>
      <pc:sldChg chg="addSp delSp modSp add mod modNotesTx">
        <pc:chgData name="Deepika Vatsa" userId="f7100972-27fe-4ee6-8fb4-ec9b7931b409" providerId="ADAL" clId="{7DF3CB10-604D-4AF9-A25E-C11426117173}" dt="2022-08-08T10:22:05.536" v="2997" actId="20577"/>
        <pc:sldMkLst>
          <pc:docMk/>
          <pc:sldMk cId="2848741207" sldId="572"/>
        </pc:sldMkLst>
        <pc:picChg chg="del">
          <ac:chgData name="Deepika Vatsa" userId="f7100972-27fe-4ee6-8fb4-ec9b7931b409" providerId="ADAL" clId="{7DF3CB10-604D-4AF9-A25E-C11426117173}" dt="2022-08-08T10:19:16.725" v="2762" actId="478"/>
          <ac:picMkLst>
            <pc:docMk/>
            <pc:sldMk cId="2848741207" sldId="572"/>
            <ac:picMk id="4" creationId="{09308707-0A5E-4464-A7C0-7172F662B14F}"/>
          </ac:picMkLst>
        </pc:picChg>
        <pc:picChg chg="add mod modCrop">
          <ac:chgData name="Deepika Vatsa" userId="f7100972-27fe-4ee6-8fb4-ec9b7931b409" providerId="ADAL" clId="{7DF3CB10-604D-4AF9-A25E-C11426117173}" dt="2022-08-08T10:19:40.852" v="2767" actId="1076"/>
          <ac:picMkLst>
            <pc:docMk/>
            <pc:sldMk cId="2848741207" sldId="572"/>
            <ac:picMk id="5" creationId="{019A47FE-767F-4C81-B39A-CD6B2BB2CFD6}"/>
          </ac:picMkLst>
        </pc:picChg>
      </pc:sldChg>
      <pc:sldChg chg="del">
        <pc:chgData name="Deepika Vatsa" userId="f7100972-27fe-4ee6-8fb4-ec9b7931b409" providerId="ADAL" clId="{7DF3CB10-604D-4AF9-A25E-C11426117173}" dt="2022-08-04T09:46:16.771" v="76" actId="47"/>
        <pc:sldMkLst>
          <pc:docMk/>
          <pc:sldMk cId="364232575" sldId="573"/>
        </pc:sldMkLst>
      </pc:sldChg>
      <pc:sldChg chg="addSp delSp modSp add mod modNotesTx">
        <pc:chgData name="Deepika Vatsa" userId="f7100972-27fe-4ee6-8fb4-ec9b7931b409" providerId="ADAL" clId="{7DF3CB10-604D-4AF9-A25E-C11426117173}" dt="2022-08-08T10:27:22.682" v="3335" actId="20577"/>
        <pc:sldMkLst>
          <pc:docMk/>
          <pc:sldMk cId="1559947821" sldId="573"/>
        </pc:sldMkLst>
        <pc:spChg chg="add mod">
          <ac:chgData name="Deepika Vatsa" userId="f7100972-27fe-4ee6-8fb4-ec9b7931b409" providerId="ADAL" clId="{7DF3CB10-604D-4AF9-A25E-C11426117173}" dt="2022-08-08T10:27:22.682" v="3335" actId="20577"/>
          <ac:spMkLst>
            <pc:docMk/>
            <pc:sldMk cId="1559947821" sldId="573"/>
            <ac:spMk id="9" creationId="{FDB2C1D4-0978-4D1B-AF76-F7F076E9E4EB}"/>
          </ac:spMkLst>
        </pc:spChg>
        <pc:picChg chg="del">
          <ac:chgData name="Deepika Vatsa" userId="f7100972-27fe-4ee6-8fb4-ec9b7931b409" providerId="ADAL" clId="{7DF3CB10-604D-4AF9-A25E-C11426117173}" dt="2022-08-08T10:23:35.911" v="2999" actId="478"/>
          <ac:picMkLst>
            <pc:docMk/>
            <pc:sldMk cId="1559947821" sldId="573"/>
            <ac:picMk id="5" creationId="{019A47FE-767F-4C81-B39A-CD6B2BB2CFD6}"/>
          </ac:picMkLst>
        </pc:picChg>
      </pc:sldChg>
      <pc:sldChg chg="modSp add mod">
        <pc:chgData name="Deepika Vatsa" userId="f7100972-27fe-4ee6-8fb4-ec9b7931b409" providerId="ADAL" clId="{7DF3CB10-604D-4AF9-A25E-C11426117173}" dt="2022-08-08T10:29:12.957" v="3518" actId="15"/>
        <pc:sldMkLst>
          <pc:docMk/>
          <pc:sldMk cId="167990248" sldId="574"/>
        </pc:sldMkLst>
        <pc:spChg chg="mod">
          <ac:chgData name="Deepika Vatsa" userId="f7100972-27fe-4ee6-8fb4-ec9b7931b409" providerId="ADAL" clId="{7DF3CB10-604D-4AF9-A25E-C11426117173}" dt="2022-08-08T10:29:12.957" v="3518" actId="15"/>
          <ac:spMkLst>
            <pc:docMk/>
            <pc:sldMk cId="167990248" sldId="574"/>
            <ac:spMk id="9" creationId="{FDB2C1D4-0978-4D1B-AF76-F7F076E9E4EB}"/>
          </ac:spMkLst>
        </pc:spChg>
      </pc:sldChg>
      <pc:sldChg chg="del">
        <pc:chgData name="Deepika Vatsa" userId="f7100972-27fe-4ee6-8fb4-ec9b7931b409" providerId="ADAL" clId="{7DF3CB10-604D-4AF9-A25E-C11426117173}" dt="2022-08-04T09:46:16.771" v="76" actId="47"/>
        <pc:sldMkLst>
          <pc:docMk/>
          <pc:sldMk cId="835221985" sldId="574"/>
        </pc:sldMkLst>
      </pc:sldChg>
      <pc:sldChg chg="modSp add del mod">
        <pc:chgData name="Deepika Vatsa" userId="f7100972-27fe-4ee6-8fb4-ec9b7931b409" providerId="ADAL" clId="{7DF3CB10-604D-4AF9-A25E-C11426117173}" dt="2022-08-12T06:40:58.151" v="5552" actId="2696"/>
        <pc:sldMkLst>
          <pc:docMk/>
          <pc:sldMk cId="296850078" sldId="575"/>
        </pc:sldMkLst>
        <pc:spChg chg="mod">
          <ac:chgData name="Deepika Vatsa" userId="f7100972-27fe-4ee6-8fb4-ec9b7931b409" providerId="ADAL" clId="{7DF3CB10-604D-4AF9-A25E-C11426117173}" dt="2022-08-09T04:36:12.429" v="4283" actId="20577"/>
          <ac:spMkLst>
            <pc:docMk/>
            <pc:sldMk cId="296850078" sldId="575"/>
            <ac:spMk id="2" creationId="{6167DC2D-0072-445E-8CB3-E53407061CE7}"/>
          </ac:spMkLst>
        </pc:spChg>
        <pc:spChg chg="mod">
          <ac:chgData name="Deepika Vatsa" userId="f7100972-27fe-4ee6-8fb4-ec9b7931b409" providerId="ADAL" clId="{7DF3CB10-604D-4AF9-A25E-C11426117173}" dt="2022-08-09T04:35:48.519" v="4282" actId="20577"/>
          <ac:spMkLst>
            <pc:docMk/>
            <pc:sldMk cId="296850078" sldId="575"/>
            <ac:spMk id="9" creationId="{FDB2C1D4-0978-4D1B-AF76-F7F076E9E4EB}"/>
          </ac:spMkLst>
        </pc:spChg>
      </pc:sldChg>
      <pc:sldChg chg="del">
        <pc:chgData name="Deepika Vatsa" userId="f7100972-27fe-4ee6-8fb4-ec9b7931b409" providerId="ADAL" clId="{7DF3CB10-604D-4AF9-A25E-C11426117173}" dt="2022-08-04T09:46:16.771" v="76" actId="47"/>
        <pc:sldMkLst>
          <pc:docMk/>
          <pc:sldMk cId="1570742894" sldId="575"/>
        </pc:sldMkLst>
      </pc:sldChg>
      <pc:sldChg chg="addSp delSp modSp add mod modNotesTx">
        <pc:chgData name="Deepika Vatsa" userId="f7100972-27fe-4ee6-8fb4-ec9b7931b409" providerId="ADAL" clId="{7DF3CB10-604D-4AF9-A25E-C11426117173}" dt="2022-08-08T10:36:10.347" v="3762" actId="27636"/>
        <pc:sldMkLst>
          <pc:docMk/>
          <pc:sldMk cId="1530362619" sldId="576"/>
        </pc:sldMkLst>
        <pc:spChg chg="mod">
          <ac:chgData name="Deepika Vatsa" userId="f7100972-27fe-4ee6-8fb4-ec9b7931b409" providerId="ADAL" clId="{7DF3CB10-604D-4AF9-A25E-C11426117173}" dt="2022-08-08T10:36:10.347" v="3762" actId="27636"/>
          <ac:spMkLst>
            <pc:docMk/>
            <pc:sldMk cId="1530362619" sldId="576"/>
            <ac:spMk id="13" creationId="{83474153-1631-4E04-9DFE-9C390854F92F}"/>
          </ac:spMkLst>
        </pc:spChg>
        <pc:picChg chg="del mod">
          <ac:chgData name="Deepika Vatsa" userId="f7100972-27fe-4ee6-8fb4-ec9b7931b409" providerId="ADAL" clId="{7DF3CB10-604D-4AF9-A25E-C11426117173}" dt="2022-08-08T10:35:41.485" v="3716" actId="478"/>
          <ac:picMkLst>
            <pc:docMk/>
            <pc:sldMk cId="1530362619" sldId="576"/>
            <ac:picMk id="5" creationId="{F0E79B2C-F6C3-4453-9990-22A303EAFE7C}"/>
          </ac:picMkLst>
        </pc:picChg>
        <pc:picChg chg="add mod">
          <ac:chgData name="Deepika Vatsa" userId="f7100972-27fe-4ee6-8fb4-ec9b7931b409" providerId="ADAL" clId="{7DF3CB10-604D-4AF9-A25E-C11426117173}" dt="2022-08-08T10:35:42.018" v="3717"/>
          <ac:picMkLst>
            <pc:docMk/>
            <pc:sldMk cId="1530362619" sldId="576"/>
            <ac:picMk id="9" creationId="{8F1C50C3-A4CB-4815-AF13-10D269B0B5DD}"/>
          </ac:picMkLst>
        </pc:picChg>
      </pc:sldChg>
      <pc:sldChg chg="del">
        <pc:chgData name="Deepika Vatsa" userId="f7100972-27fe-4ee6-8fb4-ec9b7931b409" providerId="ADAL" clId="{7DF3CB10-604D-4AF9-A25E-C11426117173}" dt="2022-08-04T09:46:16.771" v="76" actId="47"/>
        <pc:sldMkLst>
          <pc:docMk/>
          <pc:sldMk cId="1837020608" sldId="576"/>
        </pc:sldMkLst>
      </pc:sldChg>
      <pc:sldChg chg="addSp delSp modSp add mod modNotesTx">
        <pc:chgData name="Deepika Vatsa" userId="f7100972-27fe-4ee6-8fb4-ec9b7931b409" providerId="ADAL" clId="{7DF3CB10-604D-4AF9-A25E-C11426117173}" dt="2022-08-09T04:55:20.135" v="5204" actId="1076"/>
        <pc:sldMkLst>
          <pc:docMk/>
          <pc:sldMk cId="2641734005" sldId="577"/>
        </pc:sldMkLst>
        <pc:spChg chg="mod">
          <ac:chgData name="Deepika Vatsa" userId="f7100972-27fe-4ee6-8fb4-ec9b7931b409" providerId="ADAL" clId="{7DF3CB10-604D-4AF9-A25E-C11426117173}" dt="2022-08-09T04:37:27.261" v="4284" actId="20577"/>
          <ac:spMkLst>
            <pc:docMk/>
            <pc:sldMk cId="2641734005" sldId="577"/>
            <ac:spMk id="2" creationId="{6167DC2D-0072-445E-8CB3-E53407061CE7}"/>
          </ac:spMkLst>
        </pc:spChg>
        <pc:spChg chg="mod">
          <ac:chgData name="Deepika Vatsa" userId="f7100972-27fe-4ee6-8fb4-ec9b7931b409" providerId="ADAL" clId="{7DF3CB10-604D-4AF9-A25E-C11426117173}" dt="2022-08-09T04:54:26.224" v="5198" actId="6549"/>
          <ac:spMkLst>
            <pc:docMk/>
            <pc:sldMk cId="2641734005" sldId="577"/>
            <ac:spMk id="9" creationId="{FDB2C1D4-0978-4D1B-AF76-F7F076E9E4EB}"/>
          </ac:spMkLst>
        </pc:spChg>
        <pc:picChg chg="add del mod modCrop">
          <ac:chgData name="Deepika Vatsa" userId="f7100972-27fe-4ee6-8fb4-ec9b7931b409" providerId="ADAL" clId="{7DF3CB10-604D-4AF9-A25E-C11426117173}" dt="2022-08-09T04:54:21.136" v="5197" actId="478"/>
          <ac:picMkLst>
            <pc:docMk/>
            <pc:sldMk cId="2641734005" sldId="577"/>
            <ac:picMk id="4" creationId="{E09EEA40-980F-4385-9D8A-96A4823B7FA0}"/>
          </ac:picMkLst>
        </pc:picChg>
        <pc:picChg chg="add mod modCrop">
          <ac:chgData name="Deepika Vatsa" userId="f7100972-27fe-4ee6-8fb4-ec9b7931b409" providerId="ADAL" clId="{7DF3CB10-604D-4AF9-A25E-C11426117173}" dt="2022-08-09T04:55:20.135" v="5204" actId="1076"/>
          <ac:picMkLst>
            <pc:docMk/>
            <pc:sldMk cId="2641734005" sldId="577"/>
            <ac:picMk id="7" creationId="{80BFCACC-746F-4C36-9BDB-AE268585A9C0}"/>
          </ac:picMkLst>
        </pc:picChg>
      </pc:sldChg>
      <pc:sldChg chg="modSp add mod modNotesTx">
        <pc:chgData name="Deepika Vatsa" userId="f7100972-27fe-4ee6-8fb4-ec9b7931b409" providerId="ADAL" clId="{7DF3CB10-604D-4AF9-A25E-C11426117173}" dt="2022-08-09T04:49:34.358" v="5062" actId="20577"/>
        <pc:sldMkLst>
          <pc:docMk/>
          <pc:sldMk cId="2988424122" sldId="578"/>
        </pc:sldMkLst>
        <pc:spChg chg="mod">
          <ac:chgData name="Deepika Vatsa" userId="f7100972-27fe-4ee6-8fb4-ec9b7931b409" providerId="ADAL" clId="{7DF3CB10-604D-4AF9-A25E-C11426117173}" dt="2022-08-09T04:49:34.358" v="5062" actId="20577"/>
          <ac:spMkLst>
            <pc:docMk/>
            <pc:sldMk cId="2988424122" sldId="578"/>
            <ac:spMk id="9" creationId="{FDB2C1D4-0978-4D1B-AF76-F7F076E9E4EB}"/>
          </ac:spMkLst>
        </pc:spChg>
      </pc:sldChg>
      <pc:sldChg chg="addSp delSp modSp add mod">
        <pc:chgData name="Deepika Vatsa" userId="f7100972-27fe-4ee6-8fb4-ec9b7931b409" providerId="ADAL" clId="{7DF3CB10-604D-4AF9-A25E-C11426117173}" dt="2022-08-09T04:56:38.026" v="5212" actId="1076"/>
        <pc:sldMkLst>
          <pc:docMk/>
          <pc:sldMk cId="3800443747" sldId="579"/>
        </pc:sldMkLst>
        <pc:spChg chg="mod">
          <ac:chgData name="Deepika Vatsa" userId="f7100972-27fe-4ee6-8fb4-ec9b7931b409" providerId="ADAL" clId="{7DF3CB10-604D-4AF9-A25E-C11426117173}" dt="2022-08-09T04:56:33.703" v="5211" actId="6549"/>
          <ac:spMkLst>
            <pc:docMk/>
            <pc:sldMk cId="3800443747" sldId="579"/>
            <ac:spMk id="9" creationId="{FDB2C1D4-0978-4D1B-AF76-F7F076E9E4EB}"/>
          </ac:spMkLst>
        </pc:spChg>
        <pc:picChg chg="del mod">
          <ac:chgData name="Deepika Vatsa" userId="f7100972-27fe-4ee6-8fb4-ec9b7931b409" providerId="ADAL" clId="{7DF3CB10-604D-4AF9-A25E-C11426117173}" dt="2022-08-09T04:55:24.299" v="5205" actId="478"/>
          <ac:picMkLst>
            <pc:docMk/>
            <pc:sldMk cId="3800443747" sldId="579"/>
            <ac:picMk id="4" creationId="{E09EEA40-980F-4385-9D8A-96A4823B7FA0}"/>
          </ac:picMkLst>
        </pc:picChg>
        <pc:picChg chg="add mod modCrop">
          <ac:chgData name="Deepika Vatsa" userId="f7100972-27fe-4ee6-8fb4-ec9b7931b409" providerId="ADAL" clId="{7DF3CB10-604D-4AF9-A25E-C11426117173}" dt="2022-08-09T04:56:38.026" v="5212" actId="1076"/>
          <ac:picMkLst>
            <pc:docMk/>
            <pc:sldMk cId="3800443747" sldId="579"/>
            <ac:picMk id="5" creationId="{81862486-D611-4033-BF1E-8BC2C7F5453C}"/>
          </ac:picMkLst>
        </pc:picChg>
      </pc:sldChg>
      <pc:sldChg chg="delSp modSp add mod modNotesTx">
        <pc:chgData name="Deepika Vatsa" userId="f7100972-27fe-4ee6-8fb4-ec9b7931b409" providerId="ADAL" clId="{7DF3CB10-604D-4AF9-A25E-C11426117173}" dt="2022-08-09T05:00:49.465" v="5549" actId="20577"/>
        <pc:sldMkLst>
          <pc:docMk/>
          <pc:sldMk cId="1721693448" sldId="580"/>
        </pc:sldMkLst>
        <pc:spChg chg="mod">
          <ac:chgData name="Deepika Vatsa" userId="f7100972-27fe-4ee6-8fb4-ec9b7931b409" providerId="ADAL" clId="{7DF3CB10-604D-4AF9-A25E-C11426117173}" dt="2022-08-09T05:00:49.465" v="5549" actId="20577"/>
          <ac:spMkLst>
            <pc:docMk/>
            <pc:sldMk cId="1721693448" sldId="580"/>
            <ac:spMk id="9" creationId="{FDB2C1D4-0978-4D1B-AF76-F7F076E9E4EB}"/>
          </ac:spMkLst>
        </pc:spChg>
        <pc:picChg chg="del">
          <ac:chgData name="Deepika Vatsa" userId="f7100972-27fe-4ee6-8fb4-ec9b7931b409" providerId="ADAL" clId="{7DF3CB10-604D-4AF9-A25E-C11426117173}" dt="2022-08-09T04:57:35.795" v="5215" actId="478"/>
          <ac:picMkLst>
            <pc:docMk/>
            <pc:sldMk cId="1721693448" sldId="580"/>
            <ac:picMk id="5" creationId="{81862486-D611-4033-BF1E-8BC2C7F5453C}"/>
          </ac:picMkLst>
        </pc:picChg>
      </pc:sldChg>
      <pc:sldChg chg="addSp delSp modSp add mod modNotesTx">
        <pc:chgData name="Deepika Vatsa" userId="f7100972-27fe-4ee6-8fb4-ec9b7931b409" providerId="ADAL" clId="{7DF3CB10-604D-4AF9-A25E-C11426117173}" dt="2022-08-13T10:53:18.194" v="5580" actId="20577"/>
        <pc:sldMkLst>
          <pc:docMk/>
          <pc:sldMk cId="2634395921" sldId="581"/>
        </pc:sldMkLst>
        <pc:spChg chg="mod">
          <ac:chgData name="Deepika Vatsa" userId="f7100972-27fe-4ee6-8fb4-ec9b7931b409" providerId="ADAL" clId="{7DF3CB10-604D-4AF9-A25E-C11426117173}" dt="2022-08-13T10:53:18.194" v="5580" actId="20577"/>
          <ac:spMkLst>
            <pc:docMk/>
            <pc:sldMk cId="2634395921" sldId="581"/>
            <ac:spMk id="2" creationId="{6167DC2D-0072-445E-8CB3-E53407061CE7}"/>
          </ac:spMkLst>
        </pc:spChg>
        <pc:spChg chg="del mod">
          <ac:chgData name="Deepika Vatsa" userId="f7100972-27fe-4ee6-8fb4-ec9b7931b409" providerId="ADAL" clId="{7DF3CB10-604D-4AF9-A25E-C11426117173}" dt="2022-08-13T09:47:13.553" v="5555" actId="478"/>
          <ac:spMkLst>
            <pc:docMk/>
            <pc:sldMk cId="2634395921" sldId="581"/>
            <ac:spMk id="9" creationId="{FDB2C1D4-0978-4D1B-AF76-F7F076E9E4EB}"/>
          </ac:spMkLst>
        </pc:spChg>
        <pc:picChg chg="add mod modCrop">
          <ac:chgData name="Deepika Vatsa" userId="f7100972-27fe-4ee6-8fb4-ec9b7931b409" providerId="ADAL" clId="{7DF3CB10-604D-4AF9-A25E-C11426117173}" dt="2022-08-13T09:47:38.612" v="5562" actId="1076"/>
          <ac:picMkLst>
            <pc:docMk/>
            <pc:sldMk cId="2634395921" sldId="581"/>
            <ac:picMk id="4" creationId="{9849AABC-72AB-4ED3-AAAF-D21003437754}"/>
          </ac:picMkLst>
        </pc:picChg>
      </pc:sldChg>
      <pc:sldMasterChg chg="delSldLayout">
        <pc:chgData name="Deepika Vatsa" userId="f7100972-27fe-4ee6-8fb4-ec9b7931b409" providerId="ADAL" clId="{7DF3CB10-604D-4AF9-A25E-C11426117173}" dt="2022-08-04T09:46:16.771" v="76" actId="47"/>
        <pc:sldMasterMkLst>
          <pc:docMk/>
          <pc:sldMasterMk cId="3073119696" sldId="2147483648"/>
        </pc:sldMasterMkLst>
        <pc:sldLayoutChg chg="del">
          <pc:chgData name="Deepika Vatsa" userId="f7100972-27fe-4ee6-8fb4-ec9b7931b409" providerId="ADAL" clId="{7DF3CB10-604D-4AF9-A25E-C11426117173}" dt="2022-08-04T09:46:16.771" v="76" actId="47"/>
          <pc:sldLayoutMkLst>
            <pc:docMk/>
            <pc:sldMasterMk cId="3073119696" sldId="2147483648"/>
            <pc:sldLayoutMk cId="2128605074" sldId="2147483660"/>
          </pc:sldLayoutMkLst>
        </pc:sldLayoutChg>
        <pc:sldLayoutChg chg="del">
          <pc:chgData name="Deepika Vatsa" userId="f7100972-27fe-4ee6-8fb4-ec9b7931b409" providerId="ADAL" clId="{7DF3CB10-604D-4AF9-A25E-C11426117173}" dt="2022-08-04T09:46:16.771" v="76" actId="47"/>
          <pc:sldLayoutMkLst>
            <pc:docMk/>
            <pc:sldMasterMk cId="3073119696" sldId="2147483648"/>
            <pc:sldLayoutMk cId="1804072144" sldId="2147483661"/>
          </pc:sldLayoutMkLst>
        </pc:sldLayoutChg>
        <pc:sldLayoutChg chg="del">
          <pc:chgData name="Deepika Vatsa" userId="f7100972-27fe-4ee6-8fb4-ec9b7931b409" providerId="ADAL" clId="{7DF3CB10-604D-4AF9-A25E-C11426117173}" dt="2022-08-04T09:46:16.771" v="76" actId="47"/>
          <pc:sldLayoutMkLst>
            <pc:docMk/>
            <pc:sldMasterMk cId="3073119696" sldId="2147483648"/>
            <pc:sldLayoutMk cId="3534519941" sldId="2147483662"/>
          </pc:sldLayoutMkLst>
        </pc:sldLayoutChg>
        <pc:sldLayoutChg chg="del">
          <pc:chgData name="Deepika Vatsa" userId="f7100972-27fe-4ee6-8fb4-ec9b7931b409" providerId="ADAL" clId="{7DF3CB10-604D-4AF9-A25E-C11426117173}" dt="2022-08-04T09:46:16.771" v="76" actId="47"/>
          <pc:sldLayoutMkLst>
            <pc:docMk/>
            <pc:sldMasterMk cId="3073119696" sldId="2147483648"/>
            <pc:sldLayoutMk cId="1607036142" sldId="2147483663"/>
          </pc:sldLayoutMkLst>
        </pc:sldLayoutChg>
        <pc:sldLayoutChg chg="del">
          <pc:chgData name="Deepika Vatsa" userId="f7100972-27fe-4ee6-8fb4-ec9b7931b409" providerId="ADAL" clId="{7DF3CB10-604D-4AF9-A25E-C11426117173}" dt="2022-08-04T09:46:16.771" v="76" actId="47"/>
          <pc:sldLayoutMkLst>
            <pc:docMk/>
            <pc:sldMasterMk cId="3073119696" sldId="2147483648"/>
            <pc:sldLayoutMk cId="4247484041" sldId="2147483664"/>
          </pc:sldLayoutMkLst>
        </pc:sldLayoutChg>
        <pc:sldLayoutChg chg="del">
          <pc:chgData name="Deepika Vatsa" userId="f7100972-27fe-4ee6-8fb4-ec9b7931b409" providerId="ADAL" clId="{7DF3CB10-604D-4AF9-A25E-C11426117173}" dt="2022-08-04T09:46:16.771" v="76" actId="47"/>
          <pc:sldLayoutMkLst>
            <pc:docMk/>
            <pc:sldMasterMk cId="3073119696" sldId="2147483648"/>
            <pc:sldLayoutMk cId="640320616" sldId="2147483665"/>
          </pc:sldLayoutMkLst>
        </pc:sldLayoutChg>
        <pc:sldLayoutChg chg="del">
          <pc:chgData name="Deepika Vatsa" userId="f7100972-27fe-4ee6-8fb4-ec9b7931b409" providerId="ADAL" clId="{7DF3CB10-604D-4AF9-A25E-C11426117173}" dt="2022-08-04T09:46:16.771" v="76" actId="47"/>
          <pc:sldLayoutMkLst>
            <pc:docMk/>
            <pc:sldMasterMk cId="3073119696" sldId="2147483648"/>
            <pc:sldLayoutMk cId="1251238540" sldId="2147483666"/>
          </pc:sldLayoutMkLst>
        </pc:sldLayoutChg>
        <pc:sldLayoutChg chg="del">
          <pc:chgData name="Deepika Vatsa" userId="f7100972-27fe-4ee6-8fb4-ec9b7931b409" providerId="ADAL" clId="{7DF3CB10-604D-4AF9-A25E-C11426117173}" dt="2022-08-04T09:46:16.771" v="76" actId="47"/>
          <pc:sldLayoutMkLst>
            <pc:docMk/>
            <pc:sldMasterMk cId="3073119696" sldId="2147483648"/>
            <pc:sldLayoutMk cId="1532045955" sldId="2147483667"/>
          </pc:sldLayoutMkLst>
        </pc:sldLayoutChg>
      </pc:sldMasterChg>
    </pc:docChg>
  </pc:docChgLst>
  <pc:docChgLst>
    <pc:chgData name="Deepika Vatsa" userId="f7100972-27fe-4ee6-8fb4-ec9b7931b409" providerId="ADAL" clId="{EA358185-CC6A-4AF8-9FAD-F52BB1403521}"/>
    <pc:docChg chg="modSld">
      <pc:chgData name="Deepika Vatsa" userId="f7100972-27fe-4ee6-8fb4-ec9b7931b409" providerId="ADAL" clId="{EA358185-CC6A-4AF8-9FAD-F52BB1403521}" dt="2025-09-02T06:41:34.086" v="0"/>
      <pc:docMkLst>
        <pc:docMk/>
      </pc:docMkLst>
      <pc:sldChg chg="addSp">
        <pc:chgData name="Deepika Vatsa" userId="f7100972-27fe-4ee6-8fb4-ec9b7931b409" providerId="ADAL" clId="{EA358185-CC6A-4AF8-9FAD-F52BB1403521}" dt="2025-09-02T06:41:34.086" v="0"/>
        <pc:sldMkLst>
          <pc:docMk/>
          <pc:sldMk cId="1127720626" sldId="561"/>
        </pc:sldMkLst>
        <pc:inkChg chg="add">
          <ac:chgData name="Deepika Vatsa" userId="f7100972-27fe-4ee6-8fb4-ec9b7931b409" providerId="ADAL" clId="{EA358185-CC6A-4AF8-9FAD-F52BB1403521}" dt="2025-09-02T06:41:34.086" v="0"/>
          <ac:inkMkLst>
            <pc:docMk/>
            <pc:sldMk cId="1127720626" sldId="561"/>
            <ac:inkMk id="3" creationId="{4C8A2E0A-1CDF-ED0B-5DBF-FB356A01E4EF}"/>
          </ac:inkMkLst>
        </pc:inkChg>
      </pc:sldChg>
      <pc:sldChg chg="addSp">
        <pc:chgData name="Deepika Vatsa" userId="f7100972-27fe-4ee6-8fb4-ec9b7931b409" providerId="ADAL" clId="{EA358185-CC6A-4AF8-9FAD-F52BB1403521}" dt="2025-09-02T06:41:34.086" v="0"/>
        <pc:sldMkLst>
          <pc:docMk/>
          <pc:sldMk cId="1425229445" sldId="562"/>
        </pc:sldMkLst>
        <pc:inkChg chg="add">
          <ac:chgData name="Deepika Vatsa" userId="f7100972-27fe-4ee6-8fb4-ec9b7931b409" providerId="ADAL" clId="{EA358185-CC6A-4AF8-9FAD-F52BB1403521}" dt="2025-09-02T06:41:34.086" v="0"/>
          <ac:inkMkLst>
            <pc:docMk/>
            <pc:sldMk cId="1425229445" sldId="562"/>
            <ac:inkMk id="3" creationId="{F4B17E81-3E0C-ED5B-B021-70EC04867E1B}"/>
          </ac:inkMkLst>
        </pc:inkChg>
      </pc:sldChg>
      <pc:sldChg chg="addSp">
        <pc:chgData name="Deepika Vatsa" userId="f7100972-27fe-4ee6-8fb4-ec9b7931b409" providerId="ADAL" clId="{EA358185-CC6A-4AF8-9FAD-F52BB1403521}" dt="2025-09-02T06:41:34.086" v="0"/>
        <pc:sldMkLst>
          <pc:docMk/>
          <pc:sldMk cId="2638973260" sldId="563"/>
        </pc:sldMkLst>
        <pc:inkChg chg="add">
          <ac:chgData name="Deepika Vatsa" userId="f7100972-27fe-4ee6-8fb4-ec9b7931b409" providerId="ADAL" clId="{EA358185-CC6A-4AF8-9FAD-F52BB1403521}" dt="2025-09-02T06:41:34.086" v="0"/>
          <ac:inkMkLst>
            <pc:docMk/>
            <pc:sldMk cId="2638973260" sldId="563"/>
            <ac:inkMk id="3" creationId="{34551724-A96F-33BE-5033-C587D52AEBA1}"/>
          </ac:inkMkLst>
        </pc:inkChg>
      </pc:sldChg>
      <pc:sldChg chg="addSp">
        <pc:chgData name="Deepika Vatsa" userId="f7100972-27fe-4ee6-8fb4-ec9b7931b409" providerId="ADAL" clId="{EA358185-CC6A-4AF8-9FAD-F52BB1403521}" dt="2025-09-02T06:41:34.086" v="0"/>
        <pc:sldMkLst>
          <pc:docMk/>
          <pc:sldMk cId="3588827055" sldId="564"/>
        </pc:sldMkLst>
        <pc:inkChg chg="add">
          <ac:chgData name="Deepika Vatsa" userId="f7100972-27fe-4ee6-8fb4-ec9b7931b409" providerId="ADAL" clId="{EA358185-CC6A-4AF8-9FAD-F52BB1403521}" dt="2025-09-02T06:41:34.086" v="0"/>
          <ac:inkMkLst>
            <pc:docMk/>
            <pc:sldMk cId="3588827055" sldId="564"/>
            <ac:inkMk id="3" creationId="{FD4047D0-1B8F-6D40-66B1-17AB30112124}"/>
          </ac:inkMkLst>
        </pc:inkChg>
      </pc:sldChg>
      <pc:sldChg chg="addSp">
        <pc:chgData name="Deepika Vatsa" userId="f7100972-27fe-4ee6-8fb4-ec9b7931b409" providerId="ADAL" clId="{EA358185-CC6A-4AF8-9FAD-F52BB1403521}" dt="2025-09-02T06:41:34.086" v="0"/>
        <pc:sldMkLst>
          <pc:docMk/>
          <pc:sldMk cId="2324140379" sldId="565"/>
        </pc:sldMkLst>
        <pc:inkChg chg="add">
          <ac:chgData name="Deepika Vatsa" userId="f7100972-27fe-4ee6-8fb4-ec9b7931b409" providerId="ADAL" clId="{EA358185-CC6A-4AF8-9FAD-F52BB1403521}" dt="2025-09-02T06:41:34.086" v="0"/>
          <ac:inkMkLst>
            <pc:docMk/>
            <pc:sldMk cId="2324140379" sldId="565"/>
            <ac:inkMk id="3" creationId="{7262986E-055A-8B1C-123D-A41DC0CC897C}"/>
          </ac:inkMkLst>
        </pc:inkChg>
      </pc:sldChg>
      <pc:sldChg chg="addSp">
        <pc:chgData name="Deepika Vatsa" userId="f7100972-27fe-4ee6-8fb4-ec9b7931b409" providerId="ADAL" clId="{EA358185-CC6A-4AF8-9FAD-F52BB1403521}" dt="2025-09-02T06:41:34.086" v="0"/>
        <pc:sldMkLst>
          <pc:docMk/>
          <pc:sldMk cId="1491287628" sldId="566"/>
        </pc:sldMkLst>
        <pc:inkChg chg="add">
          <ac:chgData name="Deepika Vatsa" userId="f7100972-27fe-4ee6-8fb4-ec9b7931b409" providerId="ADAL" clId="{EA358185-CC6A-4AF8-9FAD-F52BB1403521}" dt="2025-09-02T06:41:34.086" v="0"/>
          <ac:inkMkLst>
            <pc:docMk/>
            <pc:sldMk cId="1491287628" sldId="566"/>
            <ac:inkMk id="3" creationId="{8C90539B-61D8-DA2E-CCFD-0F968C7011A8}"/>
          </ac:inkMkLst>
        </pc:inkChg>
      </pc:sldChg>
      <pc:sldChg chg="addSp">
        <pc:chgData name="Deepika Vatsa" userId="f7100972-27fe-4ee6-8fb4-ec9b7931b409" providerId="ADAL" clId="{EA358185-CC6A-4AF8-9FAD-F52BB1403521}" dt="2025-09-02T06:41:34.086" v="0"/>
        <pc:sldMkLst>
          <pc:docMk/>
          <pc:sldMk cId="382883145" sldId="567"/>
        </pc:sldMkLst>
        <pc:inkChg chg="add">
          <ac:chgData name="Deepika Vatsa" userId="f7100972-27fe-4ee6-8fb4-ec9b7931b409" providerId="ADAL" clId="{EA358185-CC6A-4AF8-9FAD-F52BB1403521}" dt="2025-09-02T06:41:34.086" v="0"/>
          <ac:inkMkLst>
            <pc:docMk/>
            <pc:sldMk cId="382883145" sldId="567"/>
            <ac:inkMk id="2" creationId="{39725F0A-AF7E-4E2C-BFE3-FD051E3B98F3}"/>
          </ac:inkMkLst>
        </pc:inkChg>
      </pc:sldChg>
      <pc:sldChg chg="addSp">
        <pc:chgData name="Deepika Vatsa" userId="f7100972-27fe-4ee6-8fb4-ec9b7931b409" providerId="ADAL" clId="{EA358185-CC6A-4AF8-9FAD-F52BB1403521}" dt="2025-09-02T06:41:34.086" v="0"/>
        <pc:sldMkLst>
          <pc:docMk/>
          <pc:sldMk cId="3914029419" sldId="568"/>
        </pc:sldMkLst>
        <pc:inkChg chg="add">
          <ac:chgData name="Deepika Vatsa" userId="f7100972-27fe-4ee6-8fb4-ec9b7931b409" providerId="ADAL" clId="{EA358185-CC6A-4AF8-9FAD-F52BB1403521}" dt="2025-09-02T06:41:34.086" v="0"/>
          <ac:inkMkLst>
            <pc:docMk/>
            <pc:sldMk cId="3914029419" sldId="568"/>
            <ac:inkMk id="2" creationId="{096780FA-E494-E303-F8B1-107397EF1410}"/>
          </ac:inkMkLst>
        </pc:inkChg>
      </pc:sldChg>
      <pc:sldChg chg="addSp">
        <pc:chgData name="Deepika Vatsa" userId="f7100972-27fe-4ee6-8fb4-ec9b7931b409" providerId="ADAL" clId="{EA358185-CC6A-4AF8-9FAD-F52BB1403521}" dt="2025-09-02T06:41:34.086" v="0"/>
        <pc:sldMkLst>
          <pc:docMk/>
          <pc:sldMk cId="2950905892" sldId="570"/>
        </pc:sldMkLst>
        <pc:inkChg chg="add">
          <ac:chgData name="Deepika Vatsa" userId="f7100972-27fe-4ee6-8fb4-ec9b7931b409" providerId="ADAL" clId="{EA358185-CC6A-4AF8-9FAD-F52BB1403521}" dt="2025-09-02T06:41:34.086" v="0"/>
          <ac:inkMkLst>
            <pc:docMk/>
            <pc:sldMk cId="2950905892" sldId="570"/>
            <ac:inkMk id="3" creationId="{566F988C-7929-3805-089E-9D88AE9FAD39}"/>
          </ac:inkMkLst>
        </pc:inkChg>
      </pc:sldChg>
      <pc:sldChg chg="addSp">
        <pc:chgData name="Deepika Vatsa" userId="f7100972-27fe-4ee6-8fb4-ec9b7931b409" providerId="ADAL" clId="{EA358185-CC6A-4AF8-9FAD-F52BB1403521}" dt="2025-09-02T06:41:34.086" v="0"/>
        <pc:sldMkLst>
          <pc:docMk/>
          <pc:sldMk cId="3918142659" sldId="571"/>
        </pc:sldMkLst>
        <pc:inkChg chg="add">
          <ac:chgData name="Deepika Vatsa" userId="f7100972-27fe-4ee6-8fb4-ec9b7931b409" providerId="ADAL" clId="{EA358185-CC6A-4AF8-9FAD-F52BB1403521}" dt="2025-09-02T06:41:34.086" v="0"/>
          <ac:inkMkLst>
            <pc:docMk/>
            <pc:sldMk cId="3918142659" sldId="571"/>
            <ac:inkMk id="3" creationId="{8AC607CE-3712-3949-1865-EB4861E30827}"/>
          </ac:inkMkLst>
        </pc:inkChg>
      </pc:sldChg>
      <pc:sldChg chg="addSp">
        <pc:chgData name="Deepika Vatsa" userId="f7100972-27fe-4ee6-8fb4-ec9b7931b409" providerId="ADAL" clId="{EA358185-CC6A-4AF8-9FAD-F52BB1403521}" dt="2025-09-02T06:41:34.086" v="0"/>
        <pc:sldMkLst>
          <pc:docMk/>
          <pc:sldMk cId="2848741207" sldId="572"/>
        </pc:sldMkLst>
        <pc:inkChg chg="add">
          <ac:chgData name="Deepika Vatsa" userId="f7100972-27fe-4ee6-8fb4-ec9b7931b409" providerId="ADAL" clId="{EA358185-CC6A-4AF8-9FAD-F52BB1403521}" dt="2025-09-02T06:41:34.086" v="0"/>
          <ac:inkMkLst>
            <pc:docMk/>
            <pc:sldMk cId="2848741207" sldId="572"/>
            <ac:inkMk id="3" creationId="{3C11F1DA-4B41-1700-0F44-CA2E8E547156}"/>
          </ac:inkMkLst>
        </pc:inkChg>
      </pc:sldChg>
      <pc:sldChg chg="addSp">
        <pc:chgData name="Deepika Vatsa" userId="f7100972-27fe-4ee6-8fb4-ec9b7931b409" providerId="ADAL" clId="{EA358185-CC6A-4AF8-9FAD-F52BB1403521}" dt="2025-09-02T06:41:34.086" v="0"/>
        <pc:sldMkLst>
          <pc:docMk/>
          <pc:sldMk cId="1559947821" sldId="573"/>
        </pc:sldMkLst>
        <pc:inkChg chg="add">
          <ac:chgData name="Deepika Vatsa" userId="f7100972-27fe-4ee6-8fb4-ec9b7931b409" providerId="ADAL" clId="{EA358185-CC6A-4AF8-9FAD-F52BB1403521}" dt="2025-09-02T06:41:34.086" v="0"/>
          <ac:inkMkLst>
            <pc:docMk/>
            <pc:sldMk cId="1559947821" sldId="573"/>
            <ac:inkMk id="3" creationId="{90DDA3F6-713F-2DD6-575B-BE6F719E1BAB}"/>
          </ac:inkMkLst>
        </pc:inkChg>
      </pc:sldChg>
      <pc:sldChg chg="addSp">
        <pc:chgData name="Deepika Vatsa" userId="f7100972-27fe-4ee6-8fb4-ec9b7931b409" providerId="ADAL" clId="{EA358185-CC6A-4AF8-9FAD-F52BB1403521}" dt="2025-09-02T06:41:34.086" v="0"/>
        <pc:sldMkLst>
          <pc:docMk/>
          <pc:sldMk cId="167990248" sldId="574"/>
        </pc:sldMkLst>
        <pc:inkChg chg="add">
          <ac:chgData name="Deepika Vatsa" userId="f7100972-27fe-4ee6-8fb4-ec9b7931b409" providerId="ADAL" clId="{EA358185-CC6A-4AF8-9FAD-F52BB1403521}" dt="2025-09-02T06:41:34.086" v="0"/>
          <ac:inkMkLst>
            <pc:docMk/>
            <pc:sldMk cId="167990248" sldId="574"/>
            <ac:inkMk id="3" creationId="{9D120A76-1E53-07FE-9E34-D08A2EDD37CC}"/>
          </ac:inkMkLst>
        </pc:inkChg>
      </pc:sldChg>
      <pc:sldChg chg="addSp">
        <pc:chgData name="Deepika Vatsa" userId="f7100972-27fe-4ee6-8fb4-ec9b7931b409" providerId="ADAL" clId="{EA358185-CC6A-4AF8-9FAD-F52BB1403521}" dt="2025-09-02T06:41:34.086" v="0"/>
        <pc:sldMkLst>
          <pc:docMk/>
          <pc:sldMk cId="1530362619" sldId="576"/>
        </pc:sldMkLst>
        <pc:inkChg chg="add">
          <ac:chgData name="Deepika Vatsa" userId="f7100972-27fe-4ee6-8fb4-ec9b7931b409" providerId="ADAL" clId="{EA358185-CC6A-4AF8-9FAD-F52BB1403521}" dt="2025-09-02T06:41:34.086" v="0"/>
          <ac:inkMkLst>
            <pc:docMk/>
            <pc:sldMk cId="1530362619" sldId="576"/>
            <ac:inkMk id="2" creationId="{55F422DD-B82E-D829-D1C7-9123C2CF125A}"/>
          </ac:inkMkLst>
        </pc:inkChg>
      </pc:sldChg>
      <pc:sldChg chg="addSp">
        <pc:chgData name="Deepika Vatsa" userId="f7100972-27fe-4ee6-8fb4-ec9b7931b409" providerId="ADAL" clId="{EA358185-CC6A-4AF8-9FAD-F52BB1403521}" dt="2025-09-02T06:41:34.086" v="0"/>
        <pc:sldMkLst>
          <pc:docMk/>
          <pc:sldMk cId="2641734005" sldId="577"/>
        </pc:sldMkLst>
        <pc:inkChg chg="add">
          <ac:chgData name="Deepika Vatsa" userId="f7100972-27fe-4ee6-8fb4-ec9b7931b409" providerId="ADAL" clId="{EA358185-CC6A-4AF8-9FAD-F52BB1403521}" dt="2025-09-02T06:41:34.086" v="0"/>
          <ac:inkMkLst>
            <pc:docMk/>
            <pc:sldMk cId="2641734005" sldId="577"/>
            <ac:inkMk id="3" creationId="{B52AAC8C-DE4D-E14C-444A-750A8E42F12C}"/>
          </ac:inkMkLst>
        </pc:inkChg>
      </pc:sldChg>
      <pc:sldChg chg="addSp">
        <pc:chgData name="Deepika Vatsa" userId="f7100972-27fe-4ee6-8fb4-ec9b7931b409" providerId="ADAL" clId="{EA358185-CC6A-4AF8-9FAD-F52BB1403521}" dt="2025-09-02T06:41:34.086" v="0"/>
        <pc:sldMkLst>
          <pc:docMk/>
          <pc:sldMk cId="320480378" sldId="578"/>
        </pc:sldMkLst>
        <pc:inkChg chg="add">
          <ac:chgData name="Deepika Vatsa" userId="f7100972-27fe-4ee6-8fb4-ec9b7931b409" providerId="ADAL" clId="{EA358185-CC6A-4AF8-9FAD-F52BB1403521}" dt="2025-09-02T06:41:34.086" v="0"/>
          <ac:inkMkLst>
            <pc:docMk/>
            <pc:sldMk cId="320480378" sldId="578"/>
            <ac:inkMk id="3" creationId="{93DB18B0-F7A0-8834-AA51-3DBB582A576D}"/>
          </ac:inkMkLst>
        </pc:inkChg>
      </pc:sldChg>
      <pc:sldChg chg="addSp">
        <pc:chgData name="Deepika Vatsa" userId="f7100972-27fe-4ee6-8fb4-ec9b7931b409" providerId="ADAL" clId="{EA358185-CC6A-4AF8-9FAD-F52BB1403521}" dt="2025-09-02T06:41:34.086" v="0"/>
        <pc:sldMkLst>
          <pc:docMk/>
          <pc:sldMk cId="3800443747" sldId="579"/>
        </pc:sldMkLst>
        <pc:inkChg chg="add">
          <ac:chgData name="Deepika Vatsa" userId="f7100972-27fe-4ee6-8fb4-ec9b7931b409" providerId="ADAL" clId="{EA358185-CC6A-4AF8-9FAD-F52BB1403521}" dt="2025-09-02T06:41:34.086" v="0"/>
          <ac:inkMkLst>
            <pc:docMk/>
            <pc:sldMk cId="3800443747" sldId="579"/>
            <ac:inkMk id="3" creationId="{92C38351-56D8-9C4E-BDF2-FE368C334F18}"/>
          </ac:inkMkLst>
        </pc:inkChg>
      </pc:sldChg>
      <pc:sldChg chg="addSp">
        <pc:chgData name="Deepika Vatsa" userId="f7100972-27fe-4ee6-8fb4-ec9b7931b409" providerId="ADAL" clId="{EA358185-CC6A-4AF8-9FAD-F52BB1403521}" dt="2025-09-02T06:41:34.086" v="0"/>
        <pc:sldMkLst>
          <pc:docMk/>
          <pc:sldMk cId="1721693448" sldId="580"/>
        </pc:sldMkLst>
        <pc:inkChg chg="add">
          <ac:chgData name="Deepika Vatsa" userId="f7100972-27fe-4ee6-8fb4-ec9b7931b409" providerId="ADAL" clId="{EA358185-CC6A-4AF8-9FAD-F52BB1403521}" dt="2025-09-02T06:41:34.086" v="0"/>
          <ac:inkMkLst>
            <pc:docMk/>
            <pc:sldMk cId="1721693448" sldId="580"/>
            <ac:inkMk id="3" creationId="{1CB2BBA5-EEEF-F98D-7F56-7B8D105970B3}"/>
          </ac:inkMkLst>
        </pc:inkChg>
      </pc:sldChg>
      <pc:sldChg chg="addSp">
        <pc:chgData name="Deepika Vatsa" userId="f7100972-27fe-4ee6-8fb4-ec9b7931b409" providerId="ADAL" clId="{EA358185-CC6A-4AF8-9FAD-F52BB1403521}" dt="2025-09-02T06:41:34.086" v="0"/>
        <pc:sldMkLst>
          <pc:docMk/>
          <pc:sldMk cId="2634395921" sldId="581"/>
        </pc:sldMkLst>
        <pc:inkChg chg="add">
          <ac:chgData name="Deepika Vatsa" userId="f7100972-27fe-4ee6-8fb4-ec9b7931b409" providerId="ADAL" clId="{EA358185-CC6A-4AF8-9FAD-F52BB1403521}" dt="2025-09-02T06:41:34.086" v="0"/>
          <ac:inkMkLst>
            <pc:docMk/>
            <pc:sldMk cId="2634395921" sldId="581"/>
            <ac:inkMk id="3" creationId="{9A28DD6B-E427-F466-E4F9-055E96DCDB62}"/>
          </ac:inkMkLst>
        </pc:inkChg>
      </pc:sldChg>
      <pc:sldChg chg="addSp">
        <pc:chgData name="Deepika Vatsa" userId="f7100972-27fe-4ee6-8fb4-ec9b7931b409" providerId="ADAL" clId="{EA358185-CC6A-4AF8-9FAD-F52BB1403521}" dt="2025-09-02T06:41:34.086" v="0"/>
        <pc:sldMkLst>
          <pc:docMk/>
          <pc:sldMk cId="3320063466" sldId="584"/>
        </pc:sldMkLst>
        <pc:inkChg chg="add">
          <ac:chgData name="Deepika Vatsa" userId="f7100972-27fe-4ee6-8fb4-ec9b7931b409" providerId="ADAL" clId="{EA358185-CC6A-4AF8-9FAD-F52BB1403521}" dt="2025-09-02T06:41:34.086" v="0"/>
          <ac:inkMkLst>
            <pc:docMk/>
            <pc:sldMk cId="3320063466" sldId="584"/>
            <ac:inkMk id="3" creationId="{B76AD2FE-FB89-82B4-29CF-D2443B2698E2}"/>
          </ac:inkMkLst>
        </pc:inkChg>
      </pc:sldChg>
      <pc:sldChg chg="addSp">
        <pc:chgData name="Deepika Vatsa" userId="f7100972-27fe-4ee6-8fb4-ec9b7931b409" providerId="ADAL" clId="{EA358185-CC6A-4AF8-9FAD-F52BB1403521}" dt="2025-09-02T06:41:34.086" v="0"/>
        <pc:sldMkLst>
          <pc:docMk/>
          <pc:sldMk cId="2761330439" sldId="618"/>
        </pc:sldMkLst>
        <pc:inkChg chg="add">
          <ac:chgData name="Deepika Vatsa" userId="f7100972-27fe-4ee6-8fb4-ec9b7931b409" providerId="ADAL" clId="{EA358185-CC6A-4AF8-9FAD-F52BB1403521}" dt="2025-09-02T06:41:34.086" v="0"/>
          <ac:inkMkLst>
            <pc:docMk/>
            <pc:sldMk cId="2761330439" sldId="618"/>
            <ac:inkMk id="3" creationId="{CD31185A-9866-6294-DFCD-F491027DD18F}"/>
          </ac:inkMkLst>
        </pc:inkChg>
      </pc:sldChg>
      <pc:sldChg chg="addSp">
        <pc:chgData name="Deepika Vatsa" userId="f7100972-27fe-4ee6-8fb4-ec9b7931b409" providerId="ADAL" clId="{EA358185-CC6A-4AF8-9FAD-F52BB1403521}" dt="2025-09-02T06:41:34.086" v="0"/>
        <pc:sldMkLst>
          <pc:docMk/>
          <pc:sldMk cId="2357025950" sldId="619"/>
        </pc:sldMkLst>
        <pc:inkChg chg="add">
          <ac:chgData name="Deepika Vatsa" userId="f7100972-27fe-4ee6-8fb4-ec9b7931b409" providerId="ADAL" clId="{EA358185-CC6A-4AF8-9FAD-F52BB1403521}" dt="2025-09-02T06:41:34.086" v="0"/>
          <ac:inkMkLst>
            <pc:docMk/>
            <pc:sldMk cId="2357025950" sldId="619"/>
            <ac:inkMk id="3" creationId="{3B97B494-362C-F8BD-6284-843C9DDCC94B}"/>
          </ac:inkMkLst>
        </pc:inkChg>
      </pc:sldChg>
      <pc:sldChg chg="addSp">
        <pc:chgData name="Deepika Vatsa" userId="f7100972-27fe-4ee6-8fb4-ec9b7931b409" providerId="ADAL" clId="{EA358185-CC6A-4AF8-9FAD-F52BB1403521}" dt="2025-09-02T06:41:34.086" v="0"/>
        <pc:sldMkLst>
          <pc:docMk/>
          <pc:sldMk cId="1389250903" sldId="620"/>
        </pc:sldMkLst>
        <pc:inkChg chg="add">
          <ac:chgData name="Deepika Vatsa" userId="f7100972-27fe-4ee6-8fb4-ec9b7931b409" providerId="ADAL" clId="{EA358185-CC6A-4AF8-9FAD-F52BB1403521}" dt="2025-09-02T06:41:34.086" v="0"/>
          <ac:inkMkLst>
            <pc:docMk/>
            <pc:sldMk cId="1389250903" sldId="620"/>
            <ac:inkMk id="3" creationId="{ADA7A69F-57C6-BEFD-B851-043545709A7E}"/>
          </ac:inkMkLst>
        </pc:inkChg>
      </pc:sldChg>
      <pc:sldChg chg="addSp">
        <pc:chgData name="Deepika Vatsa" userId="f7100972-27fe-4ee6-8fb4-ec9b7931b409" providerId="ADAL" clId="{EA358185-CC6A-4AF8-9FAD-F52BB1403521}" dt="2025-09-02T06:41:34.086" v="0"/>
        <pc:sldMkLst>
          <pc:docMk/>
          <pc:sldMk cId="1803816094" sldId="621"/>
        </pc:sldMkLst>
        <pc:inkChg chg="add">
          <ac:chgData name="Deepika Vatsa" userId="f7100972-27fe-4ee6-8fb4-ec9b7931b409" providerId="ADAL" clId="{EA358185-CC6A-4AF8-9FAD-F52BB1403521}" dt="2025-09-02T06:41:34.086" v="0"/>
          <ac:inkMkLst>
            <pc:docMk/>
            <pc:sldMk cId="1803816094" sldId="621"/>
            <ac:inkMk id="3" creationId="{1290D16C-2BF9-D9BA-986A-B11397E235FF}"/>
          </ac:inkMkLst>
        </pc:inkChg>
      </pc:sldChg>
      <pc:sldChg chg="addSp">
        <pc:chgData name="Deepika Vatsa" userId="f7100972-27fe-4ee6-8fb4-ec9b7931b409" providerId="ADAL" clId="{EA358185-CC6A-4AF8-9FAD-F52BB1403521}" dt="2025-09-02T06:41:34.086" v="0"/>
        <pc:sldMkLst>
          <pc:docMk/>
          <pc:sldMk cId="45246339" sldId="622"/>
        </pc:sldMkLst>
        <pc:inkChg chg="add">
          <ac:chgData name="Deepika Vatsa" userId="f7100972-27fe-4ee6-8fb4-ec9b7931b409" providerId="ADAL" clId="{EA358185-CC6A-4AF8-9FAD-F52BB1403521}" dt="2025-09-02T06:41:34.086" v="0"/>
          <ac:inkMkLst>
            <pc:docMk/>
            <pc:sldMk cId="45246339" sldId="622"/>
            <ac:inkMk id="3" creationId="{41E7652A-557E-09B5-E89E-F11F2250BC34}"/>
          </ac:inkMkLst>
        </pc:inkChg>
      </pc:sldChg>
      <pc:sldChg chg="addSp">
        <pc:chgData name="Deepika Vatsa" userId="f7100972-27fe-4ee6-8fb4-ec9b7931b409" providerId="ADAL" clId="{EA358185-CC6A-4AF8-9FAD-F52BB1403521}" dt="2025-09-02T06:41:34.086" v="0"/>
        <pc:sldMkLst>
          <pc:docMk/>
          <pc:sldMk cId="3148820411" sldId="623"/>
        </pc:sldMkLst>
        <pc:inkChg chg="add">
          <ac:chgData name="Deepika Vatsa" userId="f7100972-27fe-4ee6-8fb4-ec9b7931b409" providerId="ADAL" clId="{EA358185-CC6A-4AF8-9FAD-F52BB1403521}" dt="2025-09-02T06:41:34.086" v="0"/>
          <ac:inkMkLst>
            <pc:docMk/>
            <pc:sldMk cId="3148820411" sldId="623"/>
            <ac:inkMk id="3" creationId="{85BF3A0A-C493-A493-F67E-252FAA82652C}"/>
          </ac:inkMkLst>
        </pc:inkChg>
      </pc:sldChg>
      <pc:sldChg chg="addSp">
        <pc:chgData name="Deepika Vatsa" userId="f7100972-27fe-4ee6-8fb4-ec9b7931b409" providerId="ADAL" clId="{EA358185-CC6A-4AF8-9FAD-F52BB1403521}" dt="2025-09-02T06:41:34.086" v="0"/>
        <pc:sldMkLst>
          <pc:docMk/>
          <pc:sldMk cId="3650030056" sldId="624"/>
        </pc:sldMkLst>
        <pc:inkChg chg="add">
          <ac:chgData name="Deepika Vatsa" userId="f7100972-27fe-4ee6-8fb4-ec9b7931b409" providerId="ADAL" clId="{EA358185-CC6A-4AF8-9FAD-F52BB1403521}" dt="2025-09-02T06:41:34.086" v="0"/>
          <ac:inkMkLst>
            <pc:docMk/>
            <pc:sldMk cId="3650030056" sldId="624"/>
            <ac:inkMk id="3" creationId="{4D778266-EEAB-D142-1214-8F5D9DB8C935}"/>
          </ac:inkMkLst>
        </pc:inkChg>
      </pc:sldChg>
      <pc:sldChg chg="addSp">
        <pc:chgData name="Deepika Vatsa" userId="f7100972-27fe-4ee6-8fb4-ec9b7931b409" providerId="ADAL" clId="{EA358185-CC6A-4AF8-9FAD-F52BB1403521}" dt="2025-09-02T06:41:34.086" v="0"/>
        <pc:sldMkLst>
          <pc:docMk/>
          <pc:sldMk cId="2381505629" sldId="625"/>
        </pc:sldMkLst>
        <pc:inkChg chg="add">
          <ac:chgData name="Deepika Vatsa" userId="f7100972-27fe-4ee6-8fb4-ec9b7931b409" providerId="ADAL" clId="{EA358185-CC6A-4AF8-9FAD-F52BB1403521}" dt="2025-09-02T06:41:34.086" v="0"/>
          <ac:inkMkLst>
            <pc:docMk/>
            <pc:sldMk cId="2381505629" sldId="625"/>
            <ac:inkMk id="3" creationId="{DAC7FAC0-30DF-0D12-E911-C4E2E314D0A4}"/>
          </ac:inkMkLst>
        </pc:inkChg>
      </pc:sldChg>
      <pc:sldChg chg="addSp">
        <pc:chgData name="Deepika Vatsa" userId="f7100972-27fe-4ee6-8fb4-ec9b7931b409" providerId="ADAL" clId="{EA358185-CC6A-4AF8-9FAD-F52BB1403521}" dt="2025-09-02T06:41:34.086" v="0"/>
        <pc:sldMkLst>
          <pc:docMk/>
          <pc:sldMk cId="3294729463" sldId="626"/>
        </pc:sldMkLst>
        <pc:inkChg chg="add">
          <ac:chgData name="Deepika Vatsa" userId="f7100972-27fe-4ee6-8fb4-ec9b7931b409" providerId="ADAL" clId="{EA358185-CC6A-4AF8-9FAD-F52BB1403521}" dt="2025-09-02T06:41:34.086" v="0"/>
          <ac:inkMkLst>
            <pc:docMk/>
            <pc:sldMk cId="3294729463" sldId="626"/>
            <ac:inkMk id="3" creationId="{76D8DA4D-F8CF-7F1E-D23F-6C1E39194D38}"/>
          </ac:inkMkLst>
        </pc:inkChg>
      </pc:sldChg>
      <pc:sldChg chg="addSp">
        <pc:chgData name="Deepika Vatsa" userId="f7100972-27fe-4ee6-8fb4-ec9b7931b409" providerId="ADAL" clId="{EA358185-CC6A-4AF8-9FAD-F52BB1403521}" dt="2025-09-02T06:41:34.086" v="0"/>
        <pc:sldMkLst>
          <pc:docMk/>
          <pc:sldMk cId="3122534459" sldId="627"/>
        </pc:sldMkLst>
        <pc:inkChg chg="add">
          <ac:chgData name="Deepika Vatsa" userId="f7100972-27fe-4ee6-8fb4-ec9b7931b409" providerId="ADAL" clId="{EA358185-CC6A-4AF8-9FAD-F52BB1403521}" dt="2025-09-02T06:41:34.086" v="0"/>
          <ac:inkMkLst>
            <pc:docMk/>
            <pc:sldMk cId="3122534459" sldId="627"/>
            <ac:inkMk id="3" creationId="{40D92213-29D3-3D5D-6ACB-E6CC27C693C4}"/>
          </ac:inkMkLst>
        </pc:inkChg>
      </pc:sldChg>
      <pc:sldChg chg="addSp">
        <pc:chgData name="Deepika Vatsa" userId="f7100972-27fe-4ee6-8fb4-ec9b7931b409" providerId="ADAL" clId="{EA358185-CC6A-4AF8-9FAD-F52BB1403521}" dt="2025-09-02T06:41:34.086" v="0"/>
        <pc:sldMkLst>
          <pc:docMk/>
          <pc:sldMk cId="2929305482" sldId="628"/>
        </pc:sldMkLst>
        <pc:inkChg chg="add">
          <ac:chgData name="Deepika Vatsa" userId="f7100972-27fe-4ee6-8fb4-ec9b7931b409" providerId="ADAL" clId="{EA358185-CC6A-4AF8-9FAD-F52BB1403521}" dt="2025-09-02T06:41:34.086" v="0"/>
          <ac:inkMkLst>
            <pc:docMk/>
            <pc:sldMk cId="2929305482" sldId="628"/>
            <ac:inkMk id="3" creationId="{2C633B16-669E-67F5-0C97-F506F08D33B8}"/>
          </ac:inkMkLst>
        </pc:inkChg>
      </pc:sldChg>
      <pc:sldChg chg="addSp">
        <pc:chgData name="Deepika Vatsa" userId="f7100972-27fe-4ee6-8fb4-ec9b7931b409" providerId="ADAL" clId="{EA358185-CC6A-4AF8-9FAD-F52BB1403521}" dt="2025-09-02T06:41:34.086" v="0"/>
        <pc:sldMkLst>
          <pc:docMk/>
          <pc:sldMk cId="1685301788" sldId="629"/>
        </pc:sldMkLst>
        <pc:inkChg chg="add">
          <ac:chgData name="Deepika Vatsa" userId="f7100972-27fe-4ee6-8fb4-ec9b7931b409" providerId="ADAL" clId="{EA358185-CC6A-4AF8-9FAD-F52BB1403521}" dt="2025-09-02T06:41:34.086" v="0"/>
          <ac:inkMkLst>
            <pc:docMk/>
            <pc:sldMk cId="1685301788" sldId="629"/>
            <ac:inkMk id="3" creationId="{EBCD8D54-F82F-45B2-9150-19FAFE969635}"/>
          </ac:inkMkLst>
        </pc:inkChg>
      </pc:sldChg>
      <pc:sldChg chg="addSp">
        <pc:chgData name="Deepika Vatsa" userId="f7100972-27fe-4ee6-8fb4-ec9b7931b409" providerId="ADAL" clId="{EA358185-CC6A-4AF8-9FAD-F52BB1403521}" dt="2025-09-02T06:41:34.086" v="0"/>
        <pc:sldMkLst>
          <pc:docMk/>
          <pc:sldMk cId="3099654045" sldId="630"/>
        </pc:sldMkLst>
        <pc:inkChg chg="add">
          <ac:chgData name="Deepika Vatsa" userId="f7100972-27fe-4ee6-8fb4-ec9b7931b409" providerId="ADAL" clId="{EA358185-CC6A-4AF8-9FAD-F52BB1403521}" dt="2025-09-02T06:41:34.086" v="0"/>
          <ac:inkMkLst>
            <pc:docMk/>
            <pc:sldMk cId="3099654045" sldId="630"/>
            <ac:inkMk id="3" creationId="{744CFBCE-4482-295F-691E-4635F0D337DB}"/>
          </ac:inkMkLst>
        </pc:inkChg>
      </pc:sldChg>
      <pc:sldChg chg="addSp">
        <pc:chgData name="Deepika Vatsa" userId="f7100972-27fe-4ee6-8fb4-ec9b7931b409" providerId="ADAL" clId="{EA358185-CC6A-4AF8-9FAD-F52BB1403521}" dt="2025-09-02T06:41:34.086" v="0"/>
        <pc:sldMkLst>
          <pc:docMk/>
          <pc:sldMk cId="3430265302" sldId="632"/>
        </pc:sldMkLst>
        <pc:inkChg chg="add">
          <ac:chgData name="Deepika Vatsa" userId="f7100972-27fe-4ee6-8fb4-ec9b7931b409" providerId="ADAL" clId="{EA358185-CC6A-4AF8-9FAD-F52BB1403521}" dt="2025-09-02T06:41:34.086" v="0"/>
          <ac:inkMkLst>
            <pc:docMk/>
            <pc:sldMk cId="3430265302" sldId="632"/>
            <ac:inkMk id="3" creationId="{55A2D93F-9FD4-36A7-07AC-D6A66210F2FA}"/>
          </ac:inkMkLst>
        </pc:inkChg>
      </pc:sldChg>
      <pc:sldChg chg="addSp">
        <pc:chgData name="Deepika Vatsa" userId="f7100972-27fe-4ee6-8fb4-ec9b7931b409" providerId="ADAL" clId="{EA358185-CC6A-4AF8-9FAD-F52BB1403521}" dt="2025-09-02T06:41:34.086" v="0"/>
        <pc:sldMkLst>
          <pc:docMk/>
          <pc:sldMk cId="1935114711" sldId="633"/>
        </pc:sldMkLst>
        <pc:inkChg chg="add">
          <ac:chgData name="Deepika Vatsa" userId="f7100972-27fe-4ee6-8fb4-ec9b7931b409" providerId="ADAL" clId="{EA358185-CC6A-4AF8-9FAD-F52BB1403521}" dt="2025-09-02T06:41:34.086" v="0"/>
          <ac:inkMkLst>
            <pc:docMk/>
            <pc:sldMk cId="1935114711" sldId="633"/>
            <ac:inkMk id="3" creationId="{9FD07110-E174-5973-2ACD-553B39F39B27}"/>
          </ac:inkMkLst>
        </pc:inkChg>
      </pc:sldChg>
      <pc:sldChg chg="addSp">
        <pc:chgData name="Deepika Vatsa" userId="f7100972-27fe-4ee6-8fb4-ec9b7931b409" providerId="ADAL" clId="{EA358185-CC6A-4AF8-9FAD-F52BB1403521}" dt="2025-09-02T06:41:34.086" v="0"/>
        <pc:sldMkLst>
          <pc:docMk/>
          <pc:sldMk cId="3177856138" sldId="634"/>
        </pc:sldMkLst>
        <pc:inkChg chg="add">
          <ac:chgData name="Deepika Vatsa" userId="f7100972-27fe-4ee6-8fb4-ec9b7931b409" providerId="ADAL" clId="{EA358185-CC6A-4AF8-9FAD-F52BB1403521}" dt="2025-09-02T06:41:34.086" v="0"/>
          <ac:inkMkLst>
            <pc:docMk/>
            <pc:sldMk cId="3177856138" sldId="634"/>
            <ac:inkMk id="3" creationId="{37F04764-4CC0-8904-489A-607834B61C1D}"/>
          </ac:inkMkLst>
        </pc:inkChg>
      </pc:sldChg>
      <pc:sldChg chg="addSp">
        <pc:chgData name="Deepika Vatsa" userId="f7100972-27fe-4ee6-8fb4-ec9b7931b409" providerId="ADAL" clId="{EA358185-CC6A-4AF8-9FAD-F52BB1403521}" dt="2025-09-02T06:41:34.086" v="0"/>
        <pc:sldMkLst>
          <pc:docMk/>
          <pc:sldMk cId="4118025737" sldId="635"/>
        </pc:sldMkLst>
        <pc:inkChg chg="add">
          <ac:chgData name="Deepika Vatsa" userId="f7100972-27fe-4ee6-8fb4-ec9b7931b409" providerId="ADAL" clId="{EA358185-CC6A-4AF8-9FAD-F52BB1403521}" dt="2025-09-02T06:41:34.086" v="0"/>
          <ac:inkMkLst>
            <pc:docMk/>
            <pc:sldMk cId="4118025737" sldId="635"/>
            <ac:inkMk id="3" creationId="{C7F4EF3C-8CB4-0E0D-177D-8C3396C4B16C}"/>
          </ac:inkMkLst>
        </pc:inkChg>
      </pc:sldChg>
      <pc:sldChg chg="addSp">
        <pc:chgData name="Deepika Vatsa" userId="f7100972-27fe-4ee6-8fb4-ec9b7931b409" providerId="ADAL" clId="{EA358185-CC6A-4AF8-9FAD-F52BB1403521}" dt="2025-09-02T06:41:34.086" v="0"/>
        <pc:sldMkLst>
          <pc:docMk/>
          <pc:sldMk cId="3178019026" sldId="636"/>
        </pc:sldMkLst>
        <pc:inkChg chg="add">
          <ac:chgData name="Deepika Vatsa" userId="f7100972-27fe-4ee6-8fb4-ec9b7931b409" providerId="ADAL" clId="{EA358185-CC6A-4AF8-9FAD-F52BB1403521}" dt="2025-09-02T06:41:34.086" v="0"/>
          <ac:inkMkLst>
            <pc:docMk/>
            <pc:sldMk cId="3178019026" sldId="636"/>
            <ac:inkMk id="3" creationId="{6E8872E6-175B-9C29-06F4-14244DE35493}"/>
          </ac:inkMkLst>
        </pc:inkChg>
      </pc:sldChg>
      <pc:sldChg chg="addSp">
        <pc:chgData name="Deepika Vatsa" userId="f7100972-27fe-4ee6-8fb4-ec9b7931b409" providerId="ADAL" clId="{EA358185-CC6A-4AF8-9FAD-F52BB1403521}" dt="2025-09-02T06:41:34.086" v="0"/>
        <pc:sldMkLst>
          <pc:docMk/>
          <pc:sldMk cId="2929349197" sldId="637"/>
        </pc:sldMkLst>
        <pc:inkChg chg="add">
          <ac:chgData name="Deepika Vatsa" userId="f7100972-27fe-4ee6-8fb4-ec9b7931b409" providerId="ADAL" clId="{EA358185-CC6A-4AF8-9FAD-F52BB1403521}" dt="2025-09-02T06:41:34.086" v="0"/>
          <ac:inkMkLst>
            <pc:docMk/>
            <pc:sldMk cId="2929349197" sldId="637"/>
            <ac:inkMk id="3" creationId="{37664CB2-12E2-DC1D-A3C0-CE606241686F}"/>
          </ac:inkMkLst>
        </pc:inkChg>
      </pc:sldChg>
      <pc:sldChg chg="addSp">
        <pc:chgData name="Deepika Vatsa" userId="f7100972-27fe-4ee6-8fb4-ec9b7931b409" providerId="ADAL" clId="{EA358185-CC6A-4AF8-9FAD-F52BB1403521}" dt="2025-09-02T06:41:34.086" v="0"/>
        <pc:sldMkLst>
          <pc:docMk/>
          <pc:sldMk cId="3359932307" sldId="640"/>
        </pc:sldMkLst>
        <pc:inkChg chg="add">
          <ac:chgData name="Deepika Vatsa" userId="f7100972-27fe-4ee6-8fb4-ec9b7931b409" providerId="ADAL" clId="{EA358185-CC6A-4AF8-9FAD-F52BB1403521}" dt="2025-09-02T06:41:34.086" v="0"/>
          <ac:inkMkLst>
            <pc:docMk/>
            <pc:sldMk cId="3359932307" sldId="640"/>
            <ac:inkMk id="3" creationId="{68D134F7-2B52-4287-67C0-0A0A41C58073}"/>
          </ac:inkMkLst>
        </pc:inkChg>
      </pc:sldChg>
      <pc:sldChg chg="addSp">
        <pc:chgData name="Deepika Vatsa" userId="f7100972-27fe-4ee6-8fb4-ec9b7931b409" providerId="ADAL" clId="{EA358185-CC6A-4AF8-9FAD-F52BB1403521}" dt="2025-09-02T06:41:34.086" v="0"/>
        <pc:sldMkLst>
          <pc:docMk/>
          <pc:sldMk cId="1820057803" sldId="641"/>
        </pc:sldMkLst>
        <pc:inkChg chg="add">
          <ac:chgData name="Deepika Vatsa" userId="f7100972-27fe-4ee6-8fb4-ec9b7931b409" providerId="ADAL" clId="{EA358185-CC6A-4AF8-9FAD-F52BB1403521}" dt="2025-09-02T06:41:34.086" v="0"/>
          <ac:inkMkLst>
            <pc:docMk/>
            <pc:sldMk cId="1820057803" sldId="641"/>
            <ac:inkMk id="3" creationId="{3F4E1CB7-2506-5FC3-E08E-655C396B9ED3}"/>
          </ac:inkMkLst>
        </pc:inkChg>
      </pc:sldChg>
    </pc:docChg>
  </pc:docChgLst>
</pc:chgInfo>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2T06:08:10.706"/>
    </inkml:context>
    <inkml:brush xml:id="br0">
      <inkml:brushProperty name="width" value="0.05292" units="cm"/>
      <inkml:brushProperty name="height" value="0.05292" units="cm"/>
      <inkml:brushProperty name="color" value="#FF0000"/>
    </inkml:brush>
  </inkml:definitions>
  <inkml:trace contextRef="#ctx0" brushRef="#br0">5964 5040 623 0,'0'0'298'0,"0"0"-154"0,0 0-24 0,-96-170-13 0,88 122-52 0,-3 0 4 0,11 14 13 0,0 21-14 0,0 6-17 0,0 7 5 0,0 0-23 0,0 0-15 0,0 0-1 0,0 3-5 0,0 23-4 15,0 11-2-15,31 19 4 16,-3 4 11-16,4 6-8 16,4 11-3-16,-12-1-2 15,12 0-5-15,-4-3 7 16,-5-3 1-16,5-13 4 15,-8-9-5-15,-12-10 1 16,12-13-2-16,-24-9 1 16,12-10 0-16,-12-2-2 15,0-4 6-15,0 0-4 16,0 0 6-16,0 0 5 0,0-16-4 16,0-6-5-16,-36 0 1 15,0-7-2-15,4 0 3 16,9 1-8-16,-1 3 7 15,12 5-7-15,0 7 8 16,0 9-8-16,12 4 10 16,0 0-6-16,0 0 0 15,0 0-4-15,0 20-16 16,0 8 17-16,32 5-4 16,3 0 14-16,1 1-13 15,0-9 6-15,12-4 0 16,-12-4 1-16,-4-8-1 15,-5-4 0-15,-7-5-2 16,4 0 4-16,-12 0-2 16,12-14 4-16,0-18-2 0,-4-10 0 15,-4 2-2-15,-8-2 0 16,-4 1-1-16,-4 6-18 16,0 5-33-16,0 9-50 15,0 8-66-15,0 10-80 16,0 0-415-16</inkml:trace>
  <inkml:trace contextRef="#ctx0" brushRef="#br0" timeOffset="2066.5">5789 11925 468 0,'0'0'382'0,"0"0"-224"0,0 0-48 0,0 0 4 16,0 0-32-16,0 0-35 15,0 0-4-15,0 0 25 0,-96-107 2 16,96 103-31 0,-8 4-9-16,8 0-11 0,-12 0-8 15,12 0-3-15,0 0-8 16,0 23-5-16,0 20 5 16,0 25 0-16,0 21 1 15,-12 21-1-15,-11 11 4 16,11 0 5-16,0-8-4 15,12-13-5-15,0-23 2 16,0-17-2-16,0-18 0 16,0-18-2-16,0-17 2 15,0-7 0-15,0 0-2 0,0 0-6 16,-12-1-6 0,12-25 6-16,0-6 7 0,0-12-17 15,0-8-17-15,0 1 5 16,0-2-70-16,0-7 36 15,0 3 11-15,0-4-9 16,12 7-6-16,0 2 53 16,-12 1 2-16,0 6 11 15,0-1 1-15,0 4 1 16,0 1 3-16,0 7-2 16,0 3 32-16,0 4 5 15,0 16 5-15,0 1 3 16,0 7-2-16,0 3-1 15,0 0 14-15,0 0-24 16,0 0-16-16,-12 7-9 0,-12 15 3 16,-8 13-11-16,4-2 0 15,-16 10-1-15,-4-2 2 16,17-3-2-16,-5-10 1 16,20-5 0-16,4-10 0 15,12-11-1-15,0-2-9 16,0 0 5-16,0 0-3 15,0-12 7-15,0-16-1 16,16-14 4-16,20-5-2 16,7 0 3-16,-7-2-3 15,8 9 0-15,-16 3-8 16,4 16 2-16,-16 11 6 0,-8 7 0 16,4 3-4-16,0 0-6 15,11 0 1-15,1 22 8 16,8 4 1-16,-16 6 1 15,8-1 3-15,-4 5-3 16,-4-1 3-16,4-1-4 16,-8 0-3-16,12 5-78 15,7-4-74-15,-3 2-92 16,4-6-189-16</inkml:trace>
  <inkml:trace contextRef="#ctx0" brushRef="#br0" timeOffset="4331.82">3965 6756 960 0,'0'0'197'0,"0"0"-49"0,0 0-68 0,0 0-44 0,0 0-24 15,0 0-1-15,0 0-4 16,84-45 52-16,-28 39-27 0,3-2-14 15,-11 8-4 1,-12 0-4-16,12 0-7 0,-16 27 1 16,-16 21-3-16,-16 10 0 15,0 13 8-15,0 4-7 16,-4-7-2-16,-20-10 1 16,4-17-2-16,8-19 2 15,8-11 1-15,-4-11-2 16,4 0 6-16,-4-22 9 15,-16-23-6-15,12-16-9 16,0-15-1-16,12-7-1 16,0 1 2-16,0 9 0 15,0 12 0-15,12 13 0 16,0 23 0-16,-12 23 2 0,0 2 13 16,0 0 9-16,0 24-13 15,0 20-10-15,0 14 5 16,12 8-5-16,0-6-1 15,12 2 4-15,0-9-4 16,8-11 0-16,-9-5-1 16,13-15-21-16,-12-5-8 15,24-8-40-15,0-9-96 16,7 0 4-16,1 0-92 16,-16-27-144-16</inkml:trace>
  <inkml:trace contextRef="#ctx0" brushRef="#br0" timeOffset="4499.68">4762 6816 439 0,'0'0'435'0,"0"0"-177"0,0 0-49 0,0 0-22 0,0 0-92 15,0 0-49-15,0-18-28 0,0 24-18 16,0 16-9-16,0 10 9 16,12 11 2-16,-1 8-2 15,9 7-35-15,-8 7-89 16,-12 3-98-16,0-3-87 15</inkml:trace>
  <inkml:trace contextRef="#ctx0" brushRef="#br0" timeOffset="5532">4109 11226 804 0,'0'0'174'0,"0"0"-82"0,0 0-30 16,0 0-32-16,20-174-16 0,7 167 9 15,5 7-6-15,4 4-11 16,0 37 46-16,-4 19-9 16,-8 13 23-16,-20 0-16 15,8-3-33-15,-4-19-5 0,-4-13-1 16,7-20-11-16,-3-14-7 16,-8-4 7-16,0 0 6 15,0-19 23-15,0-25-19 16,0-14-10-16,0-15 3 15,0-4 0-15,0 5-3 16,0-4 6-16,0 12-6 16,0 20 0-16,0 16 4 15,0 16-2-15,0 12 36 16,0 0 10-16,0 20-41 16,0 21 2-16,24 10-2 15,0 10-7-15,12 3 8 16,0-1-8-16,8-7 0 0,-8-6-10 15,-1-19-26 1,-3-19-130-16,-4-12-43 0,-4 0-109 16,0-20-530-16</inkml:trace>
  <inkml:trace contextRef="#ctx0" brushRef="#br0" timeOffset="5816.86">4821 11090 694 0,'0'0'213'0,"0"0"-103"15,0 0-33-15,0 0-33 16,0 0 0-16,0 0-32 16,199 48 35-16,-179-11 4 15,-4 2-23-15,4-5-12 16,-8-5-2-16,12-10 0 0,0-7-13 16,12-8-1-16,-4-4 5 15,3 0 1-15,1-14 10 16,24-10-10-16,-12-5-2 15,-4 7 5-15,3-4-4 16,-15 4-5-16,-8 1-1 16,-8 1 1-16,-4 10-43 15,-4 4-126-15,4 6-205 16</inkml:trace>
  <inkml:trace contextRef="#ctx0" brushRef="#br0" timeOffset="18782.24">11120 8871 709 0,'0'0'266'0,"0"0"-129"0,0 0-54 0,0 0-50 0,0 0-33 0,0 0-7 16,0 0 7-16,-12 14 12 15,12 6 24-15,12-7-7 16,-4 0-6-16,4-10-5 16,-12-3 3-16,0 0-2 0,12 0 12 15,-12 0 6-15,12-3-14 16,0-26 8-16,12-12 11 16,8-9-21-16,3-5-18 15,-7 8 5-15,-8 5-7 16,4 8-2-16,-12 8 1 15,12 10-19-15,-16 3-50 16,4 13-98-16,-8 0-94 16,-4 4-326-16</inkml:trace>
  <inkml:trace contextRef="#ctx0" brushRef="#br0" timeOffset="19666.34">11188 12767 916 0,'0'0'184'0,"0"0"-40"0,0 0-45 0,0 0-49 0,0 0-50 0,0 0-9 15,-24 18 9-15,36 8 35 16,20-1-1-16,-16-5-7 0,8-9-15 16,-12-5-3-1,7-1 2-15,-15-5-7 0,8 0 14 16,-4 0-4-16,16-29-4 16,20-19 22-16,-8-6-20 15,0 0-5-15,-8-1-2 16,-9 12-5-16,-7 4-6 15,12 8 2-15,-12 8-7 16,0 5-77-16,8 5-65 16,-8 0-88-16,4 8-134 15</inkml:trace>
  <inkml:trace contextRef="#ctx0" brushRef="#br0" timeOffset="26833.86">10252 4515 1046 0,'0'0'234'0,"0"0"-75"16,0 0-30-16,0 0-93 0,0 0-24 0,0 0 1 15,0 0-8-15,155-111-1 0,-55 76 1 16,-16 6-5-16,-5 0 3 15,-15 7-2-15,-20 6 0 16,-8 0 3-16,-24 10-3 16,-12 6-1-16,0-3 3 15,0 3-2-15,0 0 15 16,0 0-5-16,0 0-6 16,0 0-3-16,-24 0-2 15,0 15-2-15,-8 11-5 16,4 5 4-16,4 8 1 15,0 6 3-15,-8 2-1 0,20 7 1 16,0 1-1-16,12-6 0 16,0 2 0-1,0-8-1-15,0 3 1 0,0-4 2 16,0-8-2-16,12-5 0 16,-12-3 2-16,12-4-2 15,-12-10 0-15,0 1 0 16,0-4 0-16,0 3 0 15,0-1 1-15,0 4 4 16,-12-2-5-16,-35 3 0 16,3-3 4-16,4 0-4 15,8-4 9-15,8-2-7 16,12-5-2-16,12-2-11 16,0 0 10-16,0 0 1 0,0 0-3 15,0 0 3-15,36-17 1 16,36-14 2-16,-4-3 0 15,15-4-3-15,-11 3 0 16,-4-1 2-16,-1 5-1 16,-19 4-2-16,0-7-26 15,-4 6-43-15,-9 3-109 16,-11-3-13-16,-8-8-25 16,4-2-146-16</inkml:trace>
  <inkml:trace contextRef="#ctx0" brushRef="#br0" timeOffset="27052.02">11188 4100 706 0,'0'0'326'0,"0"0"-83"0,0 0-51 0,0 0-59 0,0 0-57 0,0 0-45 0,-60-41-8 16,60 77-17-16,0 15-5 15,0 19 18-15,24 17-16 16,-12 15 2-16,0 12-3 15,8 5-2-15,-20-10-14 16,4-20-89-16,8-28-75 16,0-24-80-16,12-28-52 15,7-9-156-15</inkml:trace>
  <inkml:trace contextRef="#ctx0" brushRef="#br0" timeOffset="27432.83">11419 4476 496 0,'0'0'308'0,"0"0"-65"15,0 0-42 1,0 0-83-16,0 0-43 0,0 0-45 16,52 57 41-16,-9-10-18 15,-7 11-37-15,0 0-4 16,-12-7-3-16,0-12-2 16,-12-10-4-16,-12-12-3 15,0-13 0-15,0-4 0 16,0 0 15-16,-12-21 23 15,-40-16-15-15,-16-23-16 16,1-23-3-16,7-19 0 16,12-11-6-16,24-5 4 0,12 8-1 15,12 18-1-15,0 19-6 16,0 22 4-16,24 21 1 16,0 17-2-16,-4 13 2 15,4 0-3-15,0 22-5 16,4 20 9-16,-16 9 1 15,-12 5 0-15,0 8 6 16,0 6-7-16,-16 0-11 16,-16-2-48-16,4-9-73 15,20-12-91-15,8-20-85 16,0-26-241-16</inkml:trace>
  <inkml:trace contextRef="#ctx0" brushRef="#br0" timeOffset="28865.97">12171 3666 962 0,'0'0'278'0,"0"0"-50"0,0 0-56 0,0 0-85 0,0 0-43 15,0 0-18-15,-4-54-13 16,4 86-8-16,0 15-3 15,16 13 6-15,16 11-6 0,4 9-1 16,8-6-1 0,-8-2 4-16,-1-16-4 15,1-11 0-15,8-14-12 0,-16-9-7 16,8-8-12-16,-4-11 2 16,-9-3 8-16,13 0 12 15,8-19 4-15,-8-20 5 16,4-12-2-16,-8 0 4 15,-9 2 1-15,1-2-3 16,-16 3 0-16,-8 2 1 16,0 13 0-16,0 11 3 15,0 9-3-15,-12 9 5 16,-19 4-4-16,7 0-1 0,-12 9-1 16,4 23-9-16,-4 4 7 15,0 2 2-15,24 0-3 16,12-13-1-16,0-3 1 15,0-5 0-15,0-12-4 16,0-5 4-16,0 0-2 16,12 0 2-16,20 0 4 15,-4-11-1-15,8-18 3 16,-4 0-2-16,4 7 0 16,-25 9 2-16,1 10-2 15,-4 3-1-15,-8 0-3 0,4 0 2 16,8 3-5-16,12 12 6 15,0-1 1-15,0-1 0 16,-4-7-1-16,4-3 1 16,-12 1-5-16,0-4 8 15,-12 0-4-15,24 0 3 16,-5-23-3-16,9-9 5 16,-8-6-4-16,-4 9 0 15,-4 4 0-15,-4 12 0 16,-8 13 1-16,0 0-2 15,0 0 3-15,0 0-3 16,12 0-7-16,12 7-5 16,0 8 12-16,12-2-2 15,-12-1 2-15,7-1-2 16,-7-5 1-16,0-6-4 0,-12 0 3 16,12 0-7-1,0 0 9-15,0-26-3 0,-4-8 3 16,-16-3 8-16,8 1-2 15,-12-1-4-15,0 8 1 16,8 7 5-16,-4 13-6 16,-4 9 13-16,8 0-12 15,-5 0-3-15,17 31 0 16,16 19 0-16,12 17 12 16,12 20-11-16,7 14 22 15,5 18-16-15,-12-4 12 16,-28-1-17-16,-20-11 4 15,-12-12-6-15,0-22 3 16,-24-26 1-16,-24-13 3 0,-8-23 5 16,-4-7-3-1,5-4-4-15,3-30-4 0,8-17-1 16,20-3-1-16,12-10-4 16,12 0 1-16,0-7 0 15,48-1-1-15,20-6 4 16,3-4-3-16,1-7-7 15,8 0 11-15,-20-4-3 16,-13 10-2-16,-11 8 0 16,-16 20-2-16,-16 23 11 15,-4 16-4-15,0 16 7 16,0 0 1-16,0 4-8 0,0 25-6 16,0 3 0-16,-4 2-1 15,4-8 4-15,0-12 1 16,4 1-3-16,40-8-1 15,12 1 4-15,-5-1 1 16,5-5-4-16,12 1 2 16,-9 1 4-16,1 0-2 15,0 1 1-15,-12 6 0 16,-16 0 4-16,-9 5-2 16,-23 1-4-16,0 1 1 15,0-2 1-15,0 1 8 0,0-8-7 16,-12-9 7-1,5 0 3-15,-5-6 1 16,8-30-7-16,4-11 4 0,0-13-9 16,0-7-6-1,47-3 6-15,21 7-3 0,-4-2 2 16,3 19-1-16,-7 4-4 16,-12 13-12-16,-16 17-68 15,-20 12-204-15,-12 0-289 16</inkml:trace>
  <inkml:trace contextRef="#ctx0" brushRef="#br0" timeOffset="58316.1">16025 15214 861 0,'0'0'136'0,"0"0"6"0,0 0 4 0,0 0-24 0,0 0-30 16,0 0-33-16,0 0-21 0,0 0-16 15,0 0-2-15,-127 20-2 16,219-20 21-16,23 0 2 16,48-11-4-16,13-5-34 15,11 1 11-15,-8 6-14 16,-8 2 0-16,-8 1 3 16,-19 6 6-16,-29 0-9 15,-11 0-1-15,-33 0 0 16,-15 0 1-16,-16 0 1 15,-8 2 2-15,-20-2-2 16,0 4 2-16,-12-4-2 0,0 0-2 16,0 0 1-16,0 8-19 15,-32 12-80-15,-64 10-135 16,-19-6-262-16</inkml:trace>
  <inkml:trace contextRef="#ctx0" brushRef="#br0" timeOffset="61915.59">18359 18094 1017 0,'0'0'96'0,"0"0"6"0,0 0 18 0,0 0 6 0,0 0-35 16,0 0-77-16,0 0-2 15,0-32-12-15,0 32 0 16,0 0-9-16,0 5 9 15,24 15 1-15,3 2 4 16,5-4-4-16,-8-1 0 16,-4-4 3-16,-8-10-4 15,-8-3 1-15,8 0 4 16,8 0 2-16,8-22 1 16,16-22 9-16,23-7-6 0,-7-2-8 15,-12 4 0-15,-1 5-6 16,-11 6 3-1,-4 1-2-15,-4 6 0 0,-4 7-24 16,-16 6-84 0,16 4-88-16,-12 5-156 0</inkml:trace>
  <inkml:trace contextRef="#ctx0" brushRef="#br0" timeOffset="81782.75">24028 4740 835 0,'0'0'307'0,"0"0"-178"0,0 0 32 0,0 0-38 0,0 0-72 15,0 0-27-15,0 0 3 16,0 0 0-16,44 9-4 15,16-9-1-15,-4 0-9 16,-5 0 0-16,5-2-13 0,0 2-2 16,-8 0 2-1,-20 0 1-15,3 0 1 0,-19 0-3 16,0 0 1-16,-12 0-11 16,0 22 6-16,0 9 5 15,-24 11 0-15,-35 3-9 16,-21 2 9-16,12-2 2 15,-3 1-2-15,11-10 0 16,28-8-1-16,4-9 1 16,16-6 0-16,4-7 0 15,8-3 0-15,0-3 4 16,0 0-2-16,0 0-2 16,0 0 0-16,36 0 11 15,20 0-2-15,12 0-5 0,-17 0-3 16,5 0-1-1,-12 0 0-15,4 0-6 0,-1 0-51 16,1-9-119-16,12-7-136 16,-4-8-177-16</inkml:trace>
  <inkml:trace contextRef="#ctx0" brushRef="#br0" timeOffset="81982.95">24960 4854 667 0,'0'0'217'0,"0"0"-59"0,0 0-53 0,0 0-13 0,0 0-53 15,0 0-36-15,291-17 6 16,-240 12-18-16,-15 5 7 16,-4 0-45-16,-20 0-125 15,-12 0-134-15,0 19-411 16</inkml:trace>
  <inkml:trace contextRef="#ctx0" brushRef="#br0" timeOffset="82115.84">24960 4854 279 0,'235'186'380'16,"-235"-179"-170"-16,0-4-32 15,0-3-74-15,44 0-22 16,8 0-14-16,15-10 9 16,1-1-44-16,-8-5-26 15,11-1-7-15,1 0-3 0,-4 6-215 16,-9-9-354-16</inkml:trace>
  <inkml:trace contextRef="#ctx0" brushRef="#br0" timeOffset="82683.05">26238 4815 1081 0,'0'0'187'16,"0"0"10"-16,0 0-42 16,0 0-112-16,0 0-32 15,0 0-6-15,303-148 21 16,-212 128-22-16,5 8 1 15,-16 12-5-15,-21 0 0 16,-15 6-1-16,-28 29-6 16,-8 0 7-16,-8 7 2 15,0-4-2-15,0-7-16 16,-24-8 8-16,12-12-22 0,4-3 12 16,4-8 5-16,4 0 9 15,0 0 4-15,0-10 3 16,0-22-3-16,0-4-2 15,0-7-4-15,0-4 3 16,16-4 2-16,8 0 1 16,8 6 2-16,-20 11-1 15,12 12 3-15,-24 7 20 16,0 15 7-16,0 0-1 16,0 0-11-16,0 15-19 15,0 19 1-15,0 17 0 16,0 9 0-16,0 4 4 15,0-2-3-15,0 6 7 16,0-8-7-16,0-9-2 16,12 0-15-16,19-20-103 15,9-9-160-15,16-11-127 0</inkml:trace>
  <inkml:trace contextRef="#ctx0" brushRef="#br0" timeOffset="82885.99">27672 4758 931 0,'0'0'277'0,"0"0"-103"0,0 0-37 0,0 0-65 0,0 0-36 16,0 0-20-16,-8 185-15 15,4-141-1-15,-4-1 0 16,8 1-70-16,0-13-130 15,0-15-172-15,0-12-618 16</inkml:trace>
  <inkml:trace contextRef="#ctx0" brushRef="#br0" timeOffset="83582.57">28173 4652 1162 0,'0'0'294'0,"0"0"-73"15,0 0-119-15,0 0-66 16,0 0-4-16,0 0-32 15,-12 57 1-15,12-4 8 16,4 0-4-16,8-4 1 16,8-5-4-16,-8-16 7 15,0-8-9-15,0-11-8 16,0-9 7-16,-12 0 1 16,12 0 7-16,8-3-4 15,4-28-3-15,3-4 2 16,5 3-3-16,-8 13 2 15,-12 10 0-15,-12 5 0 16,12 4-2-16,0 0-6 16,8 0-4-16,16 22 6 0,12 0 5 15,-9-1 0-15,5-4-4 16,-12 0-7-16,-4-14-6 16,-8-3 6-16,4 0 7 15,0 0 4-15,0-29 4 16,7-12 1-16,-19-3-5 15,-8-7 2-15,-4 5 4 16,0 9-2-16,0 9-2 16,0 11-4-16,-12 11 0 15,0 1 2-15,0 5-19 0,12 0-70 16,-11 0-101 0,-1 22-179-16,12 2-159 0</inkml:trace>
  <inkml:trace contextRef="#ctx0" brushRef="#br0" timeOffset="83766.48">29001 4749 589 0,'0'0'257'0,"0"0"-27"0,0 0-62 0,0 0-9 0,0 0-69 15,0 0 2-15,96 203-82 0,-84-156-7 16,0 1-3-16,0-4-59 15,-12-8-118-15,20-13-76 16,-8-9-118-16</inkml:trace>
  <inkml:trace contextRef="#ctx0" brushRef="#br0" timeOffset="84099.97">29626 4917 893 0,'0'0'280'0,"0"0"-72"16,0 0-42-16,0 0-89 15,0 0-42-15,0 0-17 16,44-37-1-16,28 17-7 16,8 5-2-16,27-1-8 15,-27 2 1-15,-1 2-1 16,-19 3-4-16,-24 0-73 16,-4-2-72-16,-28 6-104 15,-4-6-64-15,0 2-146 16</inkml:trace>
  <inkml:trace contextRef="#ctx0" brushRef="#br0" timeOffset="84282.29">30045 4647 599 0,'0'0'293'0,"0"0"-3"0,0 0-48 15,0 0-64-15,0 0-84 16,0 0-39-16,-68-18-31 16,68 47-10-16,0 11-5 15,0 16 4-15,8 12-1 16,16 6-7-16,-12 4-2 15,-12-2-3-15,0 1-48 16,0-13-104-16,32-17-190 16,3-11-192-16</inkml:trace>
  <inkml:trace contextRef="#ctx0" brushRef="#br0" timeOffset="85001.94">30964 4956 1232 0,'0'0'159'16,"0"0"-69"-16,0 0 80 16,0 0-112-16,72-162-37 15,-24 149-16-15,23 6 25 16,-3 7-14-16,-8 0-5 0,-4 4-7 15,-17 27-3 1,-27 5-2-16,-4 6 2 0,-8-2-5 16,0-11-9-16,0-7-14 15,0-13 2-15,0-6 4 16,0-3 21-16,0 0 1 16,0 0 12-16,0-22 0 15,0-12-13-15,0-12-3 16,24 0 3-16,12-2 0 15,0 7 2-15,-4 6-1 16,-16 15 29-16,-8 11-19 16,-4 9 23-16,-4 0-25 15,0 0 2-15,0 13-11 16,0 21-4-16,0 8 4 16,0 9 3-16,0-4-2 15,0-2-1-15,0-4-13 0,0-9-49 16,8-7-7-16,3-15-55 15,5-9-42-15,4-1-2 16,16 0 35-16,0-11 67 16,0-14 11-16,8 3 55 15,-9-2 11-15,13 7 29 16,0 0 66-16,-4 8-40 16,-8 1-49-16,11 8-15 15,-11 0 33-15,-12 0-15 16,0 14-12-16,-24 11-7 15,0 7 0-15,0 7 7 16,-12 1 1-16,-24-2 0 16,12-2-9-16,12-10 4 15,8-14-3-15,4-2 4 16,0-10 2-16,0 0 27 0,12 0 5 16,28 0 2-16,8-13-27 15,16-13-12-15,-5-3-4 16,1-5-137-16,8-4-126 15,-8-1-294-15</inkml:trace>
  <inkml:trace contextRef="#ctx0" brushRef="#br0" timeOffset="85483.14">32589 4686 719 0,'0'0'380'0,"0"0"-217"0,0 0-44 0,0 0-89 16,0 0 21-16,0 0-26 15,-8 190-14-15,8-152-10 16,8-5 0-16,4-12 3 16,0-10-7-16,0-3 4 15,-8-8-1-15,8 0 7 16,-1 0 5-16,9-25 25 15,12-12-35-15,-4 0 23 16,-8 13-9-16,-8 11 3 0,-8 8 21 16,-4 5-3-16,0 0-37 15,0 0-3-15,0 10 2 16,12 14 1-16,0 1 0 16,20-3 0-16,-8-6-1 15,-1-3 1-15,9-7 0 16,-20-6-1-16,4 0 2 15,4 0 8-15,-8-23-2 16,4-11 0-16,-16-1-7 16,0-3 0-16,0 6 6 15,0 3-6-15,-12 11 1 16,-4 8-5-16,4 7-7 0,4 3-72 16,-4 0-93-16,12 0-129 15,0 0-117-15</inkml:trace>
  <inkml:trace contextRef="#ctx0" brushRef="#br0" timeOffset="85732.53">33198 4781 493 0,'0'0'210'15,"0"0"64"-15,0 0-171 16,0 0-33-16,0 0-36 16,0 0-28-16,96 130 6 15,-96-94 7-15,-12-5-6 16,-4 1 25-16,4-4 52 15,12-12-13-15,0-3-53 16,0-6 55-16,12-7-57 16,16 0 10-16,15 0 12 0,5-13-25 15,0-10-15 1,-4 1-1-16,-5 0-3 0,-7-4-7 16,-20 6-50-16,0-1-170 15,12 2-209-15</inkml:trace>
  <inkml:trace contextRef="#ctx0" brushRef="#br0" timeOffset="88333.19">26995 5724 878 0,'0'0'252'0,"0"0"-73"0,0 0-25 0,0 0-48 0,0 0-55 16,0 0-20-16,-24-20-23 16,24 40-6-16,0 15 8 15,0 16 19-15,0 7-3 16,0 7-23-16,0 19 22 16,0 3-17-16,0 4 4 15,0-8 4-15,0-8-7 16,0-17-6-16,0-18 2 15,0-11-5-15,0-13 0 16,0-10 9-16,0-5-9 0,0 5 0 16,0-6 1-1,0 0-2-15,0 0-39 0,0 0-54 16,0 0-118-16,0 0-142 16,12 0-430-16</inkml:trace>
  <inkml:trace contextRef="#ctx0" brushRef="#br0" timeOffset="88900.38">27417 6082 527 0,'0'0'491'0,"0"0"-274"0,0 0-28 0,0 0-81 0,0 0-91 15,0 0-17-15,0 11 0 0,44 17 11 16,3 4 0 0,-11 3-9-16,-4 3 2 0,-8-8 4 15,-8 2-8 1,-4-2 0-16,0-11-74 0,-4-10-101 15,-4-9-46-15,4 0-90 16,-4-7-194-16</inkml:trace>
  <inkml:trace contextRef="#ctx0" brushRef="#br0" timeOffset="89082.98">27417 6082 325 0,'247'-53'391'0,"-259"41"-124"15,8 12-86-15,-4 0-15 16,4 0-86-16,4 2-49 15,-8 21-23-15,4 12-4 16,-4 2 12-16,-8 3-14 0,4 2-2 16,-12-5 0-16,-8-3-18 15,8-13-120-15,0-7-58 16,-7-11-51-16,-5-3-129 16</inkml:trace>
  <inkml:trace contextRef="#ctx0" brushRef="#br0" timeOffset="89232.54">27289 6286 403 0,'0'0'267'15,"0"0"-9"-15,0 0-81 16,0 0-74-16,0 0-32 16,0 0-45-16,56-47-3 0,4 24-3 15,7-2-14 1,5 3 3-16,-4-3-9 0,-8 5-36 16,11 0-111-1,-15 9-137-15,-8 0-268 0</inkml:trace>
  <inkml:trace contextRef="#ctx0" brushRef="#br0" timeOffset="92582.71">28360 5810 796 0,'0'0'244'0,"0"0"-24"0,0 0-38 0,0 0-49 16,0 0-63-16,0 0-38 16,0 0-21-16,-32-16-5 15,32 32-6-15,0 15 0 16,0 14 19-16,0 6-13 15,0 7 10-15,0 0-1 16,0 7-13-16,0-1 4 16,0-4-4-16,0-4 2 15,0-8-8-15,0-6-29 16,0-9-41-16,0-6-128 0,0-15-114 16,36-8-157-16</inkml:trace>
  <inkml:trace contextRef="#ctx0" brushRef="#br0" timeOffset="92815.58">28814 6226 772 0,'0'0'319'0,"0"0"-149"15,0 0-22-15,0 0-96 16,0 0-30-16,0 0-13 0,331-95-6 15,-252 72-3-15,-7 4-1 16,-16 3 1-16,-28 6-34 16,-8 4-104-16,-20 6-51 15,0 0-72-15,0 0-166 16</inkml:trace>
  <inkml:trace contextRef="#ctx0" brushRef="#br0" timeOffset="93001.42">29192 5920 634 0,'0'0'265'0,"0"0"-6"16,0 0-68-16,0 0 0 16,0 0-91-16,0 0-42 15,-83-51-25-15,83 82-11 16,0 15-17-16,0 8 9 0,0 7-10 16,0 2-4-16,0 1 3 15,0 3-3-15,-12 0-36 16,12-9-116-16,0-12-210 15,0-14-208-15</inkml:trace>
  <inkml:trace contextRef="#ctx0" brushRef="#br0" timeOffset="95236.9">30128 6431 888 0,'0'0'201'0,"0"0"-60"0,0 0-27 0,0 0-48 16,0 0-44-16,0 0-17 16,0 0 14-16,243-37-12 15,-171 13-7-15,-5 7 6 16,-7 3-9-16,-4-1 3 0,-8 9-77 16,-1-5-100-16,-11 2-99 15,-12-1-195-15</inkml:trace>
  <inkml:trace contextRef="#ctx0" brushRef="#br0" timeOffset="95433.94">30932 6073 582 0,'0'0'391'16,"0"0"-147"-16,0 0-51 16,0 0-73-16,0 0-63 15,0 0-44-15,0 35-8 16,0 7 17-16,0 8-12 15,0 6-1-15,0-1-9 16,0 3-6-16,0-6-26 16,0-1-113-16,0-12-126 15,8-13-158-15</inkml:trace>
  <inkml:trace contextRef="#ctx0" brushRef="#br0" timeOffset="95664.52">31362 5915 991 0,'0'0'342'15,"0"0"-121"-15,0 0-101 16,0 0-67-16,0 0-43 16,0 0-4-16,-11 85-3 0,46-32 4 15,1 8-4-15,-12 1-3 16,8 9-5-16,-16-3-29 15,-16-5-86-15,8-12-103 16,4-16-78-16,4-19-168 16</inkml:trace>
  <inkml:trace contextRef="#ctx0" brushRef="#br0" timeOffset="95916.32">31701 5900 822 0,'0'0'304'16,"0"0"-39"-16,0 0-71 16,0 0-108-16,0 0-47 15,0 0-36-15,-20-11 0 0,80 42 6 16,19 8 0-16,-11 8-4 16,-8 8 2-16,-24 5-7 15,-17 7-2-15,-19 9 0 16,0 6-14-16,-55 7-16 15,-1-2-59-15,-16-5-30 16,1-6-66-16,-9-9-48 16,-4-10-139-16</inkml:trace>
  <inkml:trace contextRef="#ctx0" brushRef="#br0" timeOffset="96932.95">30877 5762 660 0,'0'0'232'0,"0"0"-13"0,0 0-56 0,0 0-26 0,0 0-65 15,0 0-18-15,-40-3-43 16,40 25 6-16,-8 24 9 16,4 22 23-16,-4 12-15 15,4 11-10-15,-4 12-6 16,8-1-17-16,0 5 4 15,0-5-5-15,0 0-2 16,8-11 2-16,40-11-36 16,0-17-64-16,23-20-69 15,1-15-73-15,15-17-76 0,1-11-270 16</inkml:trace>
  <inkml:trace contextRef="#ctx0" brushRef="#br0" timeOffset="101418.02">7425 9779 554 0,'0'0'147'0,"0"0"7"0,0 0-34 0,0 0-33 0,0 0-32 0,0 0-32 0,0 0-14 15,116-149 3 1,-33 68 9-16,9-7 0 0,3-10-15 15,9-7 17-15,0 1-22 16,3-8 6-16,12-5-2 16,5-10 6-16,-5-4-11 15,9 4 0-15,-21 7 0 16,-15 18 0-16,-1 19 8 16,-31 21-4-16,-24 17 3 15,-12 12 16-15,-12 11 11 16,0 13 6-16,-12 1 7 0,0 8-41 15,0-1 3 1,0 1-9-16,0 0 2 0,0 0-2 16,0 0 3-1,0 0-3-15,0 0 0 0,0 0 7 16,0 0 1-16,0 0-7 16,0 0 5-16,0 0-6 15,0 0 2-15,-24 0-11 16,0 0 6-16,-8 0 3 15,4 9 9-15,-8 4-9 16,-7 0-4-16,19-1-6 16,12-2 18-16,0-7-8 15,12 0 0-15,-8-3-6 16,8 0 6-16,0 0 0 0,0 0 7 16,0 0-7-16,0 0 1 15,0 0-1-15,0 0-3 16,0 0-5-16,8-12 16 15,16-4-22-15,0-1 14 16,7 0 0-16,-7 3-1 16,0 1 13-16,-12 3-12 15,-8 7 0-15,-4 0-1 16,8 3 1-16,-8 0 0 16,0 0-16-16,4 0 16 15,4 10 0-15,4 6 0 16,-12 0 0-16,12 2 1 15,0 2 0-15,-12 9-2 16,0 2-8-16,0 6-21 16,12 4-129-16,-12 0-53 15,12-7-222-15</inkml:trace>
  <inkml:trace contextRef="#ctx0" brushRef="#br0" timeOffset="102735.08">32250 6560 829 0,'0'0'206'0,"0"0"-21"0,0 0-51 0,0 0-26 16,0 0-59-16,0 0-23 0,0 0 8 15,104 0 4-15,-64-13-26 16,3 6-10-16,-7 4-4 0,-12-3-23 16,12 2-102-16,-12-1-196 15,8-6-210-15</inkml:trace>
  <inkml:trace contextRef="#ctx0" brushRef="#br0" timeOffset="103015.65">32776 6264 927 0,'0'0'216'16,"0"0"-73"-16,0 0 23 0,0 0-91 15,0 0-55 1,0 0 0-16,211-9-20 15,-195 42 4-15,-16 8-11 16,0 10 13-16,-4 0-6 16,-32 4 1-16,4-9 0 0,16-4 10 15,8-12-21-15,8-9 21 16,0-12-20-16,0-9 18 16,36 0-7-16,12 0 5 15,-4-25-1-15,15-10-6 16,-11-8-18-16,0-2-101 15,-16 0-102-15,12 1-92 16,-28 3-154-16</inkml:trace>
  <inkml:trace contextRef="#ctx0" brushRef="#br0" timeOffset="103248.82">33282 6124 528 0,'0'0'284'0,"0"0"-72"15,0 0-27-15,0 0-13 16,0 0-29-16,0 0-85 15,0-47-36-15,19 56-1 16,41 19-3-16,0 11-8 16,-4 4-4-16,-17 8 5 15,-7 0-11-15,-20 9 0 16,-12 3 0-16,0 2 0 16,-12 3-18-16,-43 0-63 15,-17 3-58-15,-24-2-47 16,-7-12-134-16,-13-12-300 0</inkml:trace>
  <inkml:trace contextRef="#ctx0" brushRef="#br0" timeOffset="103557.26">31852 6159 888 0,'0'0'149'0,"0"0"24"0,0 0-13 15,0 0-52 1,0 0-96-16,0 0 32 0,-44 178 19 16,44-95-26-16,0 0 18 15,32 8-39-15,-4-5-16 16,20-4 0-16,-4-14-2 15,27-11-4-15,1-23-6 16,16-15-31-16,7-19-27 16,9 0-14-16,3-8-68 15,9-28-97-15,-13-10-189 16</inkml:trace>
  <inkml:trace contextRef="#ctx0" brushRef="#br0" timeOffset="123765.77">12741 6489 563 0,'0'0'125'0,"0"0"7"0,0 0-17 0,0 0 5 0,0 0-24 0,0 0-3 0,0 0 10 16,0 0 20-1,0-17-46-15,0 17-40 0,0 0 5 16,0 0-15-16,0 0 1 16,0 0-16-16,0 0-8 15,0 0 11-15,0 0-11 16,0 0 9-16,0 0 3 16,12 0-12-16,35 0 6 15,25 0 4-15,28 0-6 16,-5-8-3-16,21-1-1 15,3-5 5-15,0 2-7 16,5 3-1-16,-17 2-2 16,-11-2 2-16,-16 2-1 15,-21 0 1-15,-15 5 2 16,-20-6-3-16,-20 6 2 0,-4 2 0 16,0 0 3-16,0 0 5 15,0 0-10-15,0-8 1 16,0 4-3-16,-24-6-67 15,-28 3-85-15,-27 2-279 16</inkml:trace>
  <inkml:trace contextRef="#ctx0" brushRef="#br0" timeOffset="136465.72">25816 6366 997 0,'0'0'181'0,"0"0"-81"0,0 0-8 0,0 0-24 15,0 0-48-15,0 0 4 0,0 0-5 16,0 0-14-16,335-33 3 16,-288 24-2-16,-11 0-6 15,-12 1 0-15,0 3-45 16,-12-4-74-16,0-2-47 16,-4 0-58-16,-8-4-119 15</inkml:trace>
  <inkml:trace contextRef="#ctx0" brushRef="#br0" timeOffset="136649.38">26143 6094 600 0,'0'0'231'0,"0"0"-50"15,0 0-6-15,0 0-41 0,0 0-20 16,0 0-51-16,-60-55-36 16,60 58-27-16,0 28-1 15,0 20-2-15,0 9 6 16,0 11-3-16,0 7 0 15,0 2-26-15,0-1-103 16,0-6-123-16,0-6-136 16</inkml:trace>
  <inkml:trace contextRef="#ctx0" brushRef="#br0" timeOffset="138133.4">10965 9295 173 0,'0'0'734'16,"0"0"-647"-16,0 0 9 0,0 0 54 0,0 0-11 0,0 0-59 0,-92 59-51 16,92-59 26-16,0 0 0 15,24-19-8-15,44-13-35 16,15-13-3-16,9 3-8 16,12 2-1-16,-21 2-15 15,13 3-64-15,-17-1-88 16,-11 6-71-16,-16 1-177 15</inkml:trace>
  <inkml:trace contextRef="#ctx0" brushRef="#br0" timeOffset="139182.7">25350 5975 817 0,'0'0'241'0,"0"0"-61"0,0 0 6 0,0 0-44 0,0 0-54 0,0 0-34 16,-83-63-10-16,79 63-24 15,4 3-20-15,0 28 6 16,0 11-1-16,0 13-4 15,16 4 13-15,7 8-8 16,-3 11-6-16,-4 4 0 16,-4 15-13-16,-4 4-45 0,4 4-111 15,12 2-221-15,-4-5-656 16</inkml:trace>
  <inkml:trace contextRef="#ctx0" brushRef="#br0" timeOffset="147403.1">13115 10776 681 0,'0'0'169'0,"0"0"-45"0,0 0 28 0,0 0-32 0,0 0 15 16,0 0-61-16,0 0-9 0,-80 0-14 15,80 0-10-15,0 0-8 16,0 0 1-16,0 0-9 16,0 0-12-16,20 0-12 15,52 0 28-15,43 0-6 16,1 0-5-16,-9-7-13 16,13-6 3-16,-17 1-6 15,-7-1 0-15,-21 4-4 16,-15 5 1-16,-20 0-6 15,-8 4-24-15,-20 0-81 0,-12 11-82 16,0 24-136 0,-84 9-363-16</inkml:trace>
  <inkml:trace contextRef="#ctx0" brushRef="#br0" timeOffset="170487.17">17590 4413 822 0,'0'0'173'0,"0"0"-5"0,0 0-72 0,0 0-48 16,0 0-14-16,0 0 9 15,0 0-19-15,0 0 5 16,-12-4-14-16,12 4-5 16,0 0-4-16,0 17 9 15,0 8 38-15,0 6-7 16,24 6-14-16,-4 9-22 0,-8 1 9 16,4 13-6-16,4 4-7 15,-8 5 7-15,4 6-6 16,-8 1 0-16,4-3-4 15,-12-6 2-15,12-7-2 16,0-6-3-16,-12-12 1 16,11-8 0-16,-11-6 2 15,0-12-3-15,0-6 0 16,0-7 0-16,0-3 2 16,0 0 2-16,0 0 40 15,0 0 15-15,0-17-18 16,-11-10-40-16,-25-6 8 15,12-1-9-15,0 3 5 0,0-1-2 16,0 3 3-16,12 7-2 16,-8 5-3-16,20 12 9 15,0 0-5-15,0 5-4 16,0 0-1-16,0 0-6 16,0 0-1-16,0 27-12 15,0 11 16-15,36 7 2 16,12-5 2-16,-4-2-1 15,-8-3 2-15,7-9-2 16,-15-10-4-16,4-7 4 16,-16-9 2-16,16 0-2 15,-8 0 0-15,12-19 0 16,11-26 0-16,-3-12 0 16,-8-3-13-16,0 1-29 0,-16 8-24 15,-8 6-40-15,-12 10-124 16,0 13-154-16</inkml:trace>
  <inkml:trace contextRef="#ctx0" brushRef="#br0" timeOffset="174183.1">17296 3336 499 0,'0'0'482'0,"0"0"-271"0,0 0-63 0,0 0-54 0,0 0-76 15,0 0-15-15,0 0 7 16,71 220 40-16,-15-132-17 16,-4-2-25-16,-16-10-8 15,-17-12-2-15,-7-10 2 16,-12-12-4-16,0-15-80 15,0-14-82-15,0-13-27 16,0 0-51-16,-12-2 3 16,-35-26-70-16,-13 7 279 15,4-1 32-15,8 4 226 16,25 7-45-16,11 2-21 16,4 6 9-16,8-1-45 15,0-5-55-15,0-6-12 16,32-10-47-16,15-8-6 15,33-5 4-15,-8 0-5 0,-13-6 4 16,1-2 3-16,-16-5 8 16,-16 0-9-16,-20-4 9 15,4 11 29-15,-12 10-5 16,0 16 9-16,0 12 22 16,0 6-14-16,0 0-32 15,0 0-23-15,0 34-4 16,0 26 0-16,24 11 4 15,11 9 6-15,1-6-7 16,0 3-3-16,-4-1 0 16,-8-13-2-16,0-12-34 15,-4-12-115-15,3-18-120 0,1-21-200 16</inkml:trace>
  <inkml:trace contextRef="#ctx0" brushRef="#br0" timeOffset="174366.39">18211 3671 128 0,'0'0'628'0,"0"0"-413"0,0 0-91 0,24 186-25 0,-4-141-64 0,-8 3-25 0,-12-7-10 16,0 0 0-1,0-14-68-15,0-9-229 16,0-18-268-16</inkml:trace>
  <inkml:trace contextRef="#ctx0" brushRef="#br0" timeOffset="174499.5">17929 3346 854 0,'0'0'241'0,"0"0"-122"15,0 0-103-15,0 0-16 16,0 0-91-16,0 0-141 15,119 48-275-15</inkml:trace>
  <inkml:trace contextRef="#ctx0" brushRef="#br0" timeOffset="175866.41">18936 3565 659 0,'0'0'376'16,"0"0"-123"-16,0 0-90 15,0 0-19-15,0 0-79 16,0 0-17-16,-84-27-40 16,37 47-8-16,-9 25-10 15,8 6 8-15,20 3 0 16,16-3-4-16,12-8-8 16,0-13-30-16,0-11-8 15,4-17-36-15,28-2 55 0,8 0 4 16,-4-9 26-16,8-25 6 15,-9-14-1-15,-3-9-2 16,-16-16 11-16,-8-11-9 16,-8-8-1-16,0-3 17 15,-24 13 20-15,-12 24-5 16,5 24 15-16,7 17-16 16,12 17 22-16,12 0-20 15,-12 15-34-15,4 34-1 16,8 18 1-16,0 16 0 15,0 6 0-15,0 3-1 16,20-3 1-16,16-13-28 16,-1-13-67-16,13-15-19 15,8-16-36-15,12-17 15 0,-5-15-8 16,5 0 37-16,-8 0-1 16,-1-27 62-16,-15-6 45 15,4 2 2-15,-12-7 24 16,-12 1 68-16,-12 3 43 15,-12 0 20-15,0 3-47 16,0-3 24-16,0 6-31 16,-12 5-42-16,-12 15-3 15,-4 8-26-15,-16 0-30 16,8 7-2-16,-7 24 4 16,3 7-12-16,8-4 2 15,20 3 5-15,12-14-25 16,0-8-1-16,0-8-19 15,12-7-19-15,24 0 44 0,7 0 10 16,-3-27 9-16,4-14-11 16,4-14 13-1,-16-7 3-15,-8-12-3 0,-20-5 3 16,-4 0-3-16,0-1 4 16,-12 7 22-16,-28 17 15 15,-4 20 0-15,20 17 13 16,12 15-11-16,0 4-17 15,12 0 7-15,-8 8-33 16,8 30 3-16,0 15-4 16,0 14 2-16,0 12 2 0,8 3-2 15,28 4 0 1,-4-2-2-16,4-15-3 0,-8-15-28 16,7-12-37-16,-3-9-27 15,4-14-32-15,-4-8 24 16,-8-5-41-16,0-6 51 15,0 0 80-15,0 0 3 16,-1-9 11-16,1-11 3 16,12 2 2-16,-4-3 22 15,-8 0-2-15,-8-9 38 16,4 0 3-16,-20-12-15 16,0-1 25-16,0 4-17 15,0 5-8-15,0 8 21 0,0 10-25 16,-12 9-4-1,-8 7-33-15,8 0-10 0,-12 0-4 16,12 12 4-16,-4 18-10 16,16 8 8-16,0-4-8 15,0-4 7-15,0-9-16 16,4-9 10-16,16 2-5 16,8-8 4-16,-8-3 9 15,4-3-1-15,0 0 2 16,19 0 0-16,-7-24 0 15,4-3 9-15,4 0-5 16,-8 5 0-16,12 2-1 16,-13 11-3-16,1 5 0 15,-4 4 2-15,4 0-2 0,8 0 1 16,-8 11-1 0,-1-4-3-16,-11 1 3 0,0-6 2 15,-24-2-1-15,20 0 3 16,-16 0-2-16,8 0 21 15,8-15 10-15,-8-14-20 16,4 5 0-16,4 8-12 16,-8 3 5-16,0 8-5 15,-8 5-2-15,15 0 0 16,-7 0-2-16,24 0-1 16,8 10-3-16,-4 7-41 15,4 1-74-15,15-7-67 16,-11-9-215-16,0-2-311 0</inkml:trace>
  <inkml:trace contextRef="#ctx0" brushRef="#br0" timeOffset="176682.93">20907 2921 469 0,'0'0'523'0,"0"0"-261"0,0 0-31 0,0 0-100 0,0 0-88 15,0 0-39-15,-44 43-1 0,44 8 4 16,0 4-1 0,20 3-1-16,-4 1-4 0,4-1-2 15,16-12 1 1,7-4-10-16,-3-14-17 0,4-5 6 16,4-17-10-16,-12-6-11 15,7 0 36-15,-3-12 6 16,4-27-2-16,4-4 2 15,-12-8 0-15,-12 9 0 16,-12 9 0-16,-12 11 7 16,0 13 5-16,0 6 10 15,0 3 3-15,0 0-25 16,-16 3-4-16,-4 17-5 16,4 1 7-16,8 6-1 15,8-9 3-15,0 2-7 0,0-4-2 16,0-7-14-1,0 0-8-15,8-3 17 0,8-6 4 16,16 0 4-16,3 0 0 16,-11 0 5-16,20 0-6 15,-4 0 6-15,4 0-14 16,-9-3 11-16,1-7-1 16,0 0-9-16,-4 2 14 15,-8-6 0-15,0 3 6 16,-12 1-5-16,0 2 0 15,0-4 1-15,0 7-4 16,11-4 4-16,-11-2 4 16,8 0-3-16,-4-4 1 15,4 3 8-15,-4-3-7 0,4 5-5 16,-4-4 4-16,4 5-4 16,-8-3 0-16,0 2 2 15,8 1 3-15,-16-2 1 16,4 10 11-16,-8-3 14 15,0 4-8-15,0 0-9 16,0 0-8-16,0 0-6 16,4 5 1-16,15 26-1 15,21 20 16-15,16 15 31 16,4 12-26-16,-1 11 15 16,-3-4 2-16,-20-5-19 15,-24-9-2-15,-4-8-12 0,-8-2-5 16,0-10 5-16,-44-6 0 15,-24-14-2 1,-3-14-3-16,-25-3-13 0,-19-8-38 16,7-6-66-16,-7 0-167 15,31 0-370-15</inkml:trace>
  <inkml:trace contextRef="#ctx0" brushRef="#br0" timeOffset="181549.47">14516 6898 808 0,'0'0'260'0,"0"0"-81"0,0 0-76 0,0 0-32 0,0 0-67 0,0 0-2 15,0 0-4-15,-12 80 6 16,36-55 13-16,0-5-8 16,-12-9 0-16,-4-7 12 15,-4-4 0-15,4 0 17 16,4 0 18-16,16-28-6 0,8-19-22 15,8-20-25-15,11-3-3 16,-7 2-4-16,0 7-72 16,0 15-87-16,-5 8-120 15,-7 7-299-15</inkml:trace>
  <inkml:trace contextRef="#ctx0" brushRef="#br0" timeOffset="182267.24">15265 8587 767 0,'0'0'190'0,"0"0"-12"0,0 0-24 0,0 0-20 0,0 0-20 0,0 0-44 15,-60-65-31-15,60 65-25 16,-8 0-5-16,8 0-9 15,0 2-10-15,0 21 9 16,32 1-3-16,-8-8 4 16,8-4 1-16,-8-4-1 15,-12-8 0-15,4 0 12 16,15-3-11-16,5-45 8 16,20-12-7-16,-4-16-1 15,4-1 2-15,-9 5-6 16,-3 8-16-16,-4 10-71 15,-4 7-90-15,-4 2-131 0,-8 3-316 16</inkml:trace>
  <inkml:trace contextRef="#ctx0" brushRef="#br0" timeOffset="190024.17">24235 5514 632 0,'0'0'153'0,"0"0"-36"0,0 0 37 0,0 0-21 0,0 0-17 0,0 0-25 15,0 0-13-15,-79 14 3 16,79-14-22-16,0 0-30 0,0 0-5 16,0 0 3-16,0 0-24 15,0 0-3-15,32 0 0 16,27 0 1-16,25 0 9 16,8 0-7-16,-9-4 2 15,13-6-9-15,-5 1 4 16,-11 4-54-16,-8 5-67 15,-25 0-110-15,-11 0-209 16</inkml:trace>
  <inkml:trace contextRef="#ctx0" brushRef="#br0" timeOffset="194442.62">18502 18015 273 0,'0'0'764'0,"0"0"-721"0,0 0 38 0,0 0 27 16,0 0 23-16,0 0-79 16,0 0-9-16,-60-125-11 15,60 123 22-15,0 2-37 16,0 0-5-16,12 0-5 0,32 9-1 15,4 13-4-15,-8-2 1 16,-9-6-2-16,13-6 0 16,-16-8 6-16,8 0 2 15,12-27-9-15,7-28 23 16,5-24-20-16,-4-5 6 16,4-2-9-16,-1 2-7 15,-3 10 7-15,-20 7 3 16,8 10-3-16,-16 12-39 15,-4 11-28-15,-5 12-41 16,-7 11-54-16,-12 11-33 16,0 0-135-16</inkml:trace>
  <inkml:trace contextRef="#ctx0" brushRef="#br0" timeOffset="195479.06">14795 17427 901 0,'0'0'102'0,"0"0"-101"0,0 0 3 0,0 0 27 0,0 0-26 15,0 0-5-15,48-199-155 16,12 122-193-16</inkml:trace>
  <inkml:trace contextRef="#ctx0" brushRef="#br0" timeOffset="196734.29">18387 6140 317 0,'0'0'451'0,"0"0"-355"0,0 0 23 0,0 0 4 0,0 0-33 16,0 0-45-16,-12-3-4 15,12-6-10-15,0-5-12 16,35-7-15-16,21-11-4 16,16-3 0-16,-4 0 0 15,23-5-1-15,-7 13-71 0,11-2-69 16,-15 11-168-16</inkml:trace>
  <inkml:trace contextRef="#ctx0" brushRef="#br0" timeOffset="197505.2">18562 10976 636 0,'0'0'285'0,"0"0"-212"0,0 0-1 0,0 0 74 0,0 0-20 16,0 0-54-16,55-29 10 0,5 0-22 16,0-6-8-1,8-6-37-15,3 3-15 0,1-3 1 16,-4 0-9 0,-1 3-32-16,-7 3-133 0,-4 6-168 15</inkml:trace>
  <inkml:trace contextRef="#ctx0" brushRef="#br0" timeOffset="206872.89">22965 4471 837 0,'0'0'221'15,"0"0"-123"-15,0 0 53 0,0 0-10 0,0 0-43 0,0 0-56 16,0 0-36-16,-39-66-5 16,39 119-1-16,3 13 26 15,17 10-9-15,-4 4 8 16,-8 4-6-16,-4 3-18 15,-4-2 1-15,0-5-2 16,0-16 0-16,0-17 2 0,0-18 1 16,0-13-2-1,0-15-1-15,0-1 1 0,0 0 4 16,0 0 9-16,0-9 0 16,-24-22-3-16,-11-4-4 15,-1 4-5-15,16 11 0 16,4 9-1-16,8 5 10 15,4 6 14-15,4 0-11 16,0 0-14-16,0 17-2 16,0 12 2-16,0 8 0 15,0 2 0-15,16 2 0 16,16-5-2-16,-8-11 3 16,11-9-1-16,-3-11 0 15,-4-5 2-15,8 0-1 0,-4-1-1 16,16-32 4-16,-13-7-4 15,1-5 0-15,-4-6-14 16,-8 0-43-16,-12 7-45 16,0 2-138-16,-12 8-115 15,0 5-624-15</inkml:trace>
  <inkml:trace contextRef="#ctx0" brushRef="#br0" timeOffset="209500.87">17192 8732 883 0,'0'0'73'0,"0"0"13"0,0 0 12 0,0 0-17 0,0 0-42 0,0 0-22 16,0 0-6-16,0-45 23 15,36 22-2-15,8-8 12 16,-8-4-26-16,-1-7-14 15,1-7-4-15,24 4-10 16,-4-4-116-16,-9 2-226 16</inkml:trace>
  <inkml:trace contextRef="#ctx0" brushRef="#br0" timeOffset="210219.78">22718 8659 969 0,'0'0'234'0,"0"0"-36"16,0 0-70-16,0 0-38 0,0 0-66 0,0 0 5 16,-23-21-17-16,23 9 5 15,0-7-10-15,23-10 0 16,21-9-4-16,-8-6-3 16,4-7 0-16,4-3 0 0,-8 0-7 15,7 3-57-15,-15 4-98 16,8 5-70-16,-16-2-175 15</inkml:trace>
  <inkml:trace contextRef="#ctx0" brushRef="#br0" timeOffset="-214040.18">23957 7495 978 0,'0'0'167'0,"0"0"-120"0,0 0 48 0,0 0 28 16,0 0-59-16,0 0-31 15,0 0-6-15,143-59-15 0,-55 20-1 16,-1-7-11-16,13 3-7 16,7 4-117-16,-15 6-245 15</inkml:trace>
  <inkml:trace contextRef="#ctx0" brushRef="#br0" timeOffset="-213485.78">25486 11874 1335 0,'0'0'65'0,"0"0"-24"0,0 0 62 0,0 0-5 0,0 0-63 0,0 0-25 0,83-86-7 15,37 15-3-15,31-14-5 16,24-19-121-16,8-14-290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2T06:15:35.208"/>
    </inkml:context>
    <inkml:brush xml:id="br0">
      <inkml:brushProperty name="width" value="0.05292" units="cm"/>
      <inkml:brushProperty name="height" value="0.05292" units="cm"/>
      <inkml:brushProperty name="color" value="#FF0000"/>
    </inkml:brush>
  </inkml:definitions>
  <inkml:trace contextRef="#ctx0" brushRef="#br0">24845 12514 1018 0,'0'0'143'0,"0"0"-60"0,0 0 62 0,0 0 40 0,0 0-106 0,0 0-56 15,0 0-7-15,-48-34-16 16,48 72 1-16,36 7 9 16,11-2 1-16,-11-11 3 0,-4-13-7 15,-4-11 1 1,-4-8-5-16,20-3-3 0,27-57 1 16,21-33 3-16,23-35-8 15,5-18 4-15,-5-5-89 16,25-2-145-16,-9 14-215 15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2T06:15:51.773"/>
    </inkml:context>
    <inkml:brush xml:id="br0">
      <inkml:brushProperty name="width" value="0.05292" units="cm"/>
      <inkml:brushProperty name="height" value="0.05292" units="cm"/>
      <inkml:brushProperty name="color" value="#FF0000"/>
    </inkml:brush>
  </inkml:definitions>
  <inkml:trace contextRef="#ctx0" brushRef="#br0">25876 12187 615 0,'0'0'179'0,"0"0"-14"0,0 0-22 0,0 0-38 0,0 0-49 16,0 0-36-16,0 0-10 15,-16-9-7-15,16 22-3 16,0-3 39-16,16-4-15 16,-4-6 12-16,-4 0-16 15,-8 0-6-15,12 0 14 16,0-20 18-16,19-31 0 16,17-21-44-16,0-13-2 15,12-8-2-15,19 6-69 16,-7-6-120-16,-4 1-161 15</inkml:trace>
  <inkml:trace contextRef="#ctx0" brushRef="#br0" timeOffset="853.54">21154 14811 863 0,'0'0'103'0,"0"0"-43"0,0 0 34 0,0 0-36 0,0 0-58 16,302-225-6-16,-182 141-17 15,-17-2-292-15</inkml:trace>
  <inkml:trace contextRef="#ctx0" brushRef="#br0" timeOffset="1179.26">20568 13731 1059 0,'0'0'53'15,"0"0"-26"-15,68-165 19 0,28 93-12 16,31-11-34-16,28-12-19 16,-3-11-233-16,-13-10-696 15</inkml:trace>
  <inkml:trace contextRef="#ctx0" brushRef="#br0" timeOffset="5109.5">3348 11039 967 0,'0'0'167'0,"0"0"-48"0,0 0-3 0,0 0-8 0,0 0-48 16,0 0-41-16,0 0-10 16,-91-19 14-16,170-3-16 15,25-9 11-15,27-6-1 16,8 3 4-16,1-3-21 15,11 5 3-15,-12-4 6 16,-7 8-6-16,-29 5-1 0,1 5-2 16,-44 5-5-16,-13 4 5 15,-23 4 0-15,-16 3 0 16,-8-2 0-16,0 0 3 16,0 4 0-16,0 0 0 15,0-5 2-15,-44-4 8 16,-3-4-13-16,-25-3-5 15,-8 1 3-15,13-9 4 16,-5 4-3-16,12 3 5 16,24-2-5-16,5 3 2 15,15 6 6-15,8 4 0 0,8 1-5 16,0 5-2-16,0 0 0 16,0 0-8-16,32 0-2 15,27 0 10-15,25 0 0 16,-4 0 0-16,-9 0 8 15,-11 0-7-15,-4 8-1 16,-20 12-2-16,-13 2-2 16,-11 16 4-16,0 8 0 15,-12 19-2-15,0 17-29 16,-36 14-69-16,-19 18-80 16,-5 3-71-16,0 1-318 15</inkml:trace>
  <inkml:trace contextRef="#ctx0" brushRef="#br0" timeOffset="9004.56">29392 14351 1078 0,'0'0'96'0,"0"0"-64"0,0 0 51 0,0 0 51 0,0 0-7 15,0 0-90-15,0 0-32 0,-4-37 14 16,75 45 8-16,9-5 2 16,-4-3-23-16,23-12 1 15,9-55-1-15,35-42-6 16,16-42-1-16,4-22-4 16,5-4-46-16,-9 13-107 15,-40 17-202-15</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2T06:16:05.125"/>
    </inkml:context>
    <inkml:brush xml:id="br0">
      <inkml:brushProperty name="width" value="0.05292" units="cm"/>
      <inkml:brushProperty name="height" value="0.05292" units="cm"/>
      <inkml:brushProperty name="color" value="#FF0000"/>
    </inkml:brush>
  </inkml:definitions>
  <inkml:trace contextRef="#ctx0" brushRef="#br0">2902 10947 862 0,'0'0'210'0,"0"0"-53"0,0 0-65 0,0 0-15 0,0 0-37 16,0 0-30-16,0 0 16 0,223-9 43 15,-68-24-34-15,-3 6-17 16,-13-3-4-16,-23 9-11 16,-13 5-3-16,-43 2 1 15,-12 12-1-15,-25-2 1 16,-23 4-1-16,0-4 4 16,0 2 2-16,-4-1-6 15,-51-6 2-15,-17-1-2 16,-19-2 0-16,23-3 1 15,-8 8 3-15,20-8 0 16,13 6-4-16,19 4 1 16,12 0 12-16,12 5 14 15,0 0-7-15,0 0-14 0,0 0-3 16,44 0-6 0,39 0-3-16,1 0 6 0,-5 0-3 15,-19 17 1-15,-4 5 1 16,-32 7 1-16,0 3 0 15,-24 6 0-15,0 7-1 16,0 7-8-16,-12 8-59 16,-32 2-134-16,20-10-184 15</inkml:trace>
  <inkml:trace contextRef="#ctx0" brushRef="#br0" timeOffset="2493.48">28627 15085 871 0,'0'0'170'0,"0"0"-4"0,0 0-39 0,0 0 31 0,0 0-53 16,0 0-51-1,0 0-23-15,0-7-12 0,24 36-14 16,0 17 1 0,12 8 15-16,0 1-5 0,-1-17-14 15,-3-9 10-15,-4-17-11 16,-4-12 3-16,20 0-1 16,4-51 5-16,35-28 1 15,9-23-6-15,-1-18-3 16,5-2-3-16,-1 2-31 15,17 4-41-15,-5 10-58 16,21 8-86-16,-9 5-105 16,-15 8-291-16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2T06:16:13.929"/>
    </inkml:context>
    <inkml:brush xml:id="br0">
      <inkml:brushProperty name="width" value="0.05292" units="cm"/>
      <inkml:brushProperty name="height" value="0.05292" units="cm"/>
      <inkml:brushProperty name="color" value="#FF0000"/>
    </inkml:brush>
  </inkml:definitions>
  <inkml:trace contextRef="#ctx0" brushRef="#br0">28735 17532 594 0,'0'0'517'0,"0"0"-435"0,0 0-6 0,0 0 1 0,0 0 22 15,0 0-42 1,0 0-52-16,55 13-4 0,101-17 12 15,43-22-2-15,20-1-7 16,-4-2-3-16,-8 6-1 16,-20 8-39-16,-24 2-99 15,-24 13-16-15,-23 0-106 16,-28 0-125-16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2T06:17:00.783"/>
    </inkml:context>
    <inkml:brush xml:id="br0">
      <inkml:brushProperty name="width" value="0.05292" units="cm"/>
      <inkml:brushProperty name="height" value="0.05292" units="cm"/>
      <inkml:brushProperty name="color" value="#FF0000"/>
    </inkml:brush>
  </inkml:definitions>
  <inkml:trace contextRef="#ctx0" brushRef="#br0">15042 17310 857 0,'0'0'156'0,"0"0"-13"0,0 0-17 0,0 0-2 0,0 0-32 0,0 0-22 15,0 0-50-15,0 0-6 16,12 15-6-16,115-15 3 16,41-9 17-16,27-13-20 15,8-2-7-15,-8 6-1 16,-8 5 0-16,-24 2 1 16,-23 10-1-16,-13 1-1 15,-20 0 0-15,-11 0-3 0,-28 0-18 16,3 0-33-16,-23 0-67 15,-12 0-40-15,-4 0-23 16,-8 0-131-16</inkml:trace>
  <inkml:trace contextRef="#ctx0" brushRef="#br0" timeOffset="2017.36">23782 17452 722 0,'0'0'152'0,"0"0"-40"0,0 0 35 0,0 0-9 0,0 0-4 16,0 0-28-16,-303 7-52 15,299-3-4-15,4-4-23 16,0 1-2-16,0-1-14 15,0 4-4-15,0 1-6 16,4 3 1-16,64 1 3 16,27-4-3-16,21 1 8 15,23-6-3-15,0 0-6 16,5 2 4-16,-5 5-3 16,12-2-2-16,-11 4 3 15,-1-1 0-15,-8 1-3 16,-3 2-5-16,11-7 5 0,-23 3-2 15,-9 0 2-15,1-3 3 16,-29-4-2-16,5 1-1 16,-24-1 0-16,-17 0-8 15,-7 0 15-15,-12 0-14 16,-4 0 5-16,-8 0 2 16,0 0 4-16,-8 0-3 15,-4 0-1-15,0 0-3 16,0 0 1-16,0 0-6 15,0 0-23-15,0 0-25 16,0 0-64-16,0 4-56 16,0 0-42-16,0-4-194 15</inkml:trace>
  <inkml:trace contextRef="#ctx0" brushRef="#br0" timeOffset="4485.34">16153 17601 690 0,'0'0'208'0,"0"0"-27"0,0 0-43 0,0 0-40 16,0 0-10-16,0 0-25 0,0 0 0 15,-12-72-17 1,12 72-37-16,0 0 11 0,12 0-19 16,32 6 20-16,-16 13-20 15,15 6 16-15,-19-3-6 16,12-2 0-16,-4-4 0 15,-8-7-5-15,0-3-4 16,0-2 0-16,-1-4 0 16,13 0 12-16,20 0-1 15,4-15 2-15,11-19-6 16,21-3-8-16,-8-4 0 16,11 0-2-16,-15 3-4 15,-9 1-25-15,-3 9-25 0,-20 4-46 16,12 1-74-1,-17 6-17-15,-19 6-154 0,0 0-491 16</inkml:trace>
  <inkml:trace contextRef="#ctx0" brushRef="#br0" timeOffset="8600.21">27357 18251 835 0,'0'0'146'0,"0"0"-31"0,0 0 2 0,0 0 19 0,0 0-11 16,0 0-38-16,0 0-41 16,12-96-9-16,-12 96-12 15,0 0-7-15,8 0-3 16,4 2-12-16,0 14 0 15,12 4 5-15,-8-7 0 16,4-4-2-16,-9-4-2 16,1-5 2-16,0 0-2 15,12 0 3-15,32-42 1 16,16-19 7-16,11-26-14 16,9 1-1-16,-1-2-22 15,-7 9-55-15,-12 5-58 16,-1 8-137-16,-15-8-236 0</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2T06:17:53.600"/>
    </inkml:context>
    <inkml:brush xml:id="br0">
      <inkml:brushProperty name="width" value="0.05292" units="cm"/>
      <inkml:brushProperty name="height" value="0.05292" units="cm"/>
      <inkml:brushProperty name="color" value="#FF0000"/>
    </inkml:brush>
  </inkml:definitions>
  <inkml:trace contextRef="#ctx0" brushRef="#br0">4268 8016 975 0,'0'0'159'0,"0"0"-34"0,0 0 18 0,0 0-25 0,0 0-62 16,0 0-43-16,0 0-10 15,28-6 35-15,135-8 17 16,32-23-25-16,4-5-3 0,-12 2-25 16,-35 2-1-16,-33 7 1 15,-23 8-1-15,-41 6-1 16,-31 8 4-16,-24 7-4 15,0-6 4-15,0 2 11 16,-24-9-11-16,-31-5-4 16,-21 1-8-16,-4-1 8 15,13 8 0-15,19 0 1 16,24 2 0-16,0 3 3 16,24 2 7-16,0 0-3 15,0 5 1-15,0 0-9 16,0 0-5-16,12 0 0 15,48 0 5-15,7 0 0 0,-7 8 8 16,-12 11-15 0,-4 4 11-16,-16 7-8 0,-16 12-5 15,-12 6-3-15,0 12-64 16,-40 9-115-16,-28-2-174 16,0-4-730-16</inkml:trace>
  <inkml:trace contextRef="#ctx0" brushRef="#br0" timeOffset="1248.94">18398 8816 1118 0,'0'0'99'0,"0"0"-22"0,0 0 36 0,0 0 25 15,0 0-74-15,0 0-13 0,-4-4-36 0,96-1 0 0,39-9 13 16,57-3-11-16,-1-7-15 16,-12 4-2-16,0 6-2 15,-12 5-3-15,1 5-29 16,-33 4-67-16,-4 0-125 0,-11 5-59 16,3 12-264-1</inkml:trace>
  <inkml:trace contextRef="#ctx0" brushRef="#br0" timeOffset="2000.01">25828 8760 972 0,'0'0'145'0,"0"0"-56"0,0 0 17 0,0 0 21 0,0 0-23 15,0 0-62-15,44-4-17 16,51 4 20-16,57-16-13 16,31-15-17-16,32-19-15 15,20-11-2-15,8-6-62 16,-8-2-102-16,-16 1-156 0,-44 11-306 16</inkml:trace>
  <inkml:trace contextRef="#ctx0" brushRef="#br0" timeOffset="14632.63">30128 5508 1101 0,'0'0'53'15,"0"0"33"-15,0 0 4 0,0 0 51 0,0 0-59 0,0 0-74 16,0 0-4-16,0 0-4 16,-52 34 2-16,52 37 2 15,0 10-2-15,0 9-2 16,0-1-2-16,0-11-2 16,0-8-80-16,0-25-86 15,4-17-65-15,20-20-176 16</inkml:trace>
  <inkml:trace contextRef="#ctx0" brushRef="#br0" timeOffset="14950.1">30463 5690 420 0,'0'0'330'16,"0"0"-274"-16,0 0-10 15,0 0 40-15,0 0-8 16,139 161-63-16,-91-129 1 15,0-15-13-15,23-11 14 16,-11-6 16-16,8-11-1 16,-13-23-1-16,-7-14 13 15,-20 1 4-15,-16 2-10 16,-12 7-1-16,0 12-6 0,0 8 5 16,-48 7-16-16,-16 7-20 15,-11 4-3-15,-9 0 1 16,5 15-6-16,15 14-56 15,16 2-68-15,4-4-80 16,44 0-126-16</inkml:trace>
  <inkml:trace contextRef="#ctx0" brushRef="#br0" timeOffset="15365.37">30769 5252 483 0,'0'0'209'0,"0"0"-32"16,-247-163-64-16,116 114-24 0,-8 12-14 16,-13 13-2-16,13 23-32 15,12 1-30-15,-1 16-1 16,21 40 18-16,11 27-14 16,4 25-3-16,25 25 10 15,19 30-6-15,48 21-3 16,0 7-12-16,56-10 9 15,43-23-10-15,41-39 1 16,43-22-1-16,28-27-1 16,44-25 2-16,-5-18 5 15,5-27-5-15,0 0 0 16,-8-55 0-16,-12-27 4 0,-16-24-1 16,-40-21-3-16,-32-23 3 15,-51-15-2-15,-60-6 29 16,-36 6-9-16,-68 9 20 15,-95 23-23-15,-64 25-3 16,-40 22-9-16,-47 35-6 16,-53 35 0-16,-51 16-4 15,-16 36-52-15,40 32-86 16,68 14-9-16,67 6-83 16,52 3-144-16</inkml:trace>
  <inkml:trace contextRef="#ctx0" brushRef="#br0" timeOffset="26899.05">3969 15234 332 0,'0'0'343'0,"0"0"-156"0,0 0-63 0,0 0 33 0,0 0-27 16,0 0-56-16,0 0-24 16,0 0 24-16,0-123-29 15,0 123-27-15,0 0-18 16,0 0 0-16,0 18-13 0,8 23 13 16,28 23 0-1,0 25 13-15,12 27 7 16,-5 31 8-16,-7 21-16 0,-12 13-4 15,12-2-5-15,-4-12 0 16,-8-17-3-16,0-18 0 16,-8-26-3-16,-4-17 6 15,-1-17-3-15,-3-18 0 16,4-17 0-16,0-6-6 16,-12-11-18-16,0-6-70 15,0-2-47-15,0-1-75 16,0-7-149-16</inkml:trace>
  <inkml:trace contextRef="#ctx0" brushRef="#br0" timeOffset="33299.72">6302 12518 437 0,'0'0'144'0,"0"0"-63"0,0 0-16 0,0 0-30 16,0 0 8-16,0 0-23 15,0 0-20-15,-11 0 0 16,11 0-25-16,0 0-103 15,0 0-252-15</inkml:trace>
  <inkml:trace contextRef="#ctx0" brushRef="#br0" timeOffset="34099.62">13171 12769 890 0,'0'0'141'0,"0"0"16"0,0 0-38 0,0 0-29 0,0 0-4 0,0 0-25 15,0 0-15-15,0 0 2 16,0 0-29-16,0 0-13 15,0 0 11-15,0 0-12 16,0 0-4-16,0 0-1 0,0 0-5 16,0 0-57-16,0 0-191 15,-32 0-240-15</inkml:trace>
  <inkml:trace contextRef="#ctx0" brushRef="#br0" timeOffset="37616.05">12808 14277 628 0,'0'0'158'0,"0"0"-43"0,0 0-11 0,0 0 47 0,0 0-26 15,0 0-69-15,0 0-6 0,0 14 9 16,4-1-8-16,16 8 5 16,4 7-11-16,0 4-15 15,0 3-17-15,0-2-7 16,20-7-4-16,-21-3-1 15,5-7 6-15,-4-9-6 16,0-7-1-16,8 0 2 16,16-17-1-16,11-29 3 15,9-20-8-15,16 4-24 16,-5-9-98-16,17 3-90 16,-4 1-147-16</inkml:trace>
  <inkml:trace contextRef="#ctx0" brushRef="#br0" timeOffset="40100.49">11490 17881 210 0,'0'0'429'0,"0"0"-359"0,0 0 12 0,0 0-5 0,0 0-47 16,0 0-30-16,-23-2 0 0,23 2-42 16,0 9-46-16,0 9-71 15,0 4-164-15</inkml:trace>
  <inkml:trace contextRef="#ctx0" brushRef="#br0" timeOffset="40766.64">13011 18605 210 0,'0'0'617'0,"0"0"-493"0,0 0-7 0,0 0 68 0,0 0-77 0,0 0-5 16,-163-70-21-16,159 70-14 15,4 0-23-15,0 0-24 16,0 0-19-16,0 0 0 0,0 0-2 15,40 0-2-15,64 0 2 16,23 0 2-16,12 0-2 16,13 0-2-16,-1 0 2 15,0 0-5-15,0 0-16 16,-19 0-27-16,-1-13-65 16,-19 1-39-16,-17-2-42 15,-23 5-85-15,-16 4-292 16</inkml:trace>
  <inkml:trace contextRef="#ctx0" brushRef="#br0" timeOffset="60917.14">24614 16653 744 0,'0'0'212'0,"0"0"-51"0,0 0-45 0,0 0 27 0,0 0-43 0,0 0-38 16,0 0-30-16,0-59-9 16,0 59-9-16,0 0-9 15,12 17-5-15,19 12 8 16,5 2 39-16,12 5-16 15,-12-8-16-15,-12-4 1 16,0-7-4-16,-4-11-2 0,-8-2-3 16,19-4 0-1,17-13 5-15,16-44 2 16,35-23-4-16,-3-2-10 16,0 3 4-16,-17 8-4 15,5 16-15-15,-1 10-25 16,5 8-140-16,-16 16-171 0,-13 5-300 15</inkml:trace>
  <inkml:trace contextRef="#ctx0" brushRef="#br0" timeOffset="63632.95">28281 16809 597 0,'0'0'349'0,"0"0"-209"0,0 0-37 0,0 0 46 15,0 0-33-15,0 0-40 16,0 0-59-16,55-140-5 0,5 178 28 16,12 6-9-16,-12 3 2 15,-5-6-7-15,-11-10-7 16,-4-7-8-16,16-24 15 15,15 0-8-15,21-45 13 16,35-45-5-16,29-27-3 16,15-9-23-16,4-4 0 15,-20 11 0-15,-3 25-1 16,-33 21-20-16,-15 23-41 16,-21 17-116-16,-27 16-149 15,-8 8-241-15</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2T06:19:16.033"/>
    </inkml:context>
    <inkml:brush xml:id="br0">
      <inkml:brushProperty name="width" value="0.05292" units="cm"/>
      <inkml:brushProperty name="height" value="0.05292" units="cm"/>
      <inkml:brushProperty name="color" value="#FF0000"/>
    </inkml:brush>
  </inkml:definitions>
  <inkml:trace contextRef="#ctx0" brushRef="#br0">1314 6420 184 0,'0'0'672'0,"0"0"-557"0,0 0-17 0,0 0 5 0,0 0-39 16,0 0-48-16,0 0-8 15,-92 11 13-15,136-11 4 16,27 0 61-16,21 0-26 16,27 0 5-16,9-5-47 15,3-21-11-15,17-5-2 16,-17 1-2-16,-4 6 3 15,-23-3-5-15,-40 10 1 16,-33 2-2-16,-19 3 0 16,-12 3 2-16,0-4 6 0,0-4-5 15,0 3 5-15,-47-5-8 16,-9 0 0-16,-4-3 12 16,0-1-10-16,1 8-2 15,3-5 0-15,20 13-3 16,12-2 3-16,12 5-1 15,12 4 8-15,0 0-14 16,0 0 14-16,0 0-12 16,0 0 5-16,12 0-5 15,48 0 1-15,20 0 4 16,3 8 0-16,9 8 0 16,-21 0 1-16,-11 2 1 15,-12 4-2-15,-16-1-12 0,-16 9 12 16,-16 8-1-1,0 13-6-15,-16 13-83 0,-64 12-44 16,-15 7-77-16,-9-5-242 16</inkml:trace>
  <inkml:trace contextRef="#ctx0" brushRef="#br0" timeOffset="27059.43">18510 7010 1005 0,'0'0'95'0,"0"0"18"0,0 0-9 0,0 0 28 0,0 0-68 0,0 0-64 15,0 0 7-15,107 19 11 0,81-19 33 16,43-6-32-16,15-19-12 16,21-1 0-16,16 3 0 15,0 1-4-15,-17 4-2 16,-43 5-1-16,-36 4-1 15,-59 3-4-15,-21 5 3 16,-39-3-1-16,-20 2 3 16,-16-2 0-16,-20 4 0 15,-8 0-7-15,4 0-49 16,-5 0-118-16,9 0-41 16,24 0-102-16</inkml:trace>
  <inkml:trace contextRef="#ctx0" brushRef="#br0" timeOffset="27684.72">27158 6772 630 0,'0'0'340'0,"0"0"-139"0,0 0-74 0,0 0 40 0,0 0-30 0,0 0-72 16,-175 0-22-16,175 0-14 16,0-4-1-16,12 1-23 15,71-4-4-15,45 2 0 16,23-9 2-16,12 6 2 15,-11-2-5-15,-13 4 2 16,-12-2-3-16,-19 6 1 16,-1-6-1-16,-27 8-10 0,-12 0-29 15,-33-1-60-15,-31 1-83 16,-4 0 0-16,-47 0-98 16,-105 11-344-16</inkml:trace>
  <inkml:trace contextRef="#ctx0" brushRef="#br0" timeOffset="28649.24">4714 8146 997 0,'0'0'143'0,"0"0"-33"0,0 0-50 0,0 0 11 0,0 0-28 0,0 0-40 15,-80 12 7-15,184 3 11 16,35-8 30-16,36-3-14 16,16-4-21-16,28 0-7 15,16 0-1-15,-24-4-7 16,-24-7 6-16,-35 0-14 15,-49 6 8-15,-31-2-4 0,-36 7 3 16,-12 0-27-16,-16 0-84 16,-8 0-42-16,0 27-70 15,-60 7-157-15</inkml:trace>
  <inkml:trace contextRef="#ctx0" brushRef="#br0" timeOffset="34034.53">19047 6991 1095 0,'0'0'109'0,"0"0"-35"0,0 0 16 0,0 0 93 0,0 0-105 16,0 0-44 0,0 0-29-16,-43-15-5 0,43 42-5 15,47 4 5-15,9 1 12 16,-8-3 1-16,0-10 3 16,-4-8-1-16,3-10 1 15,13-1 10-15,32-14 5 16,35-56-13-16,52-32-4 15,32-19-11-15,24-11 3 16,4-1-6-16,-24 17-8 16,-4 15-40-16,-28 20-44 15,-16 25-162-15,-39 21-120 16,-37 15-401-16</inkml:trace>
  <inkml:trace contextRef="#ctx0" brushRef="#br0" timeOffset="44066.89">12179 8093 949 0,'0'0'116'0,"0"0"-23"0,0 0 40 16,0 0 30-16,0 0-37 0,0 0-57 0,0 0-34 15,-171 9 13-15,171-9-4 16,0 0-9-16,20 0-18 15,76 0-7-15,43-16 7 16,56-6-12-16,16-3-3 16,16-1 2-16,4 1-2 15,-12-1-2-15,-16 8-5 16,-28 2-8-16,-16 11-54 16,-27 5-74-16,-13 0-172 15,-27 10-208-15</inkml:trace>
  <inkml:trace contextRef="#ctx0" brushRef="#br0" timeOffset="55754.91">24614 12417 674 0,'0'0'253'0,"0"0"-73"0,0 0-43 0,0 0-26 16,0 0-17-16,0 0 1 0,0 0-26 16,0-19-10-16,0 12-19 15,0 7-6-15,0 0 0 16,0 0-4-16,0 0-11 16,0 0-1-16,0 0-9 15,0 0-8-15,-4 0 2 16,4 0-2-16,0 0-1 15,0 0-1-15,0 11-1 16,0 10 2-16,0 10 2 16,24 8 4-16,-1 14-2 15,-11 12 1-15,12 8 0 0,-12 10 1 16,8 2-2-16,-8 6-3 16,4 2 5-16,16-7-4 15,-8-1 1-15,0-5 2 16,0-7 3-16,-12-3 1 15,7-17 5-15,-3-4-6 16,-8-13 0-16,4-12-4 16,-8-11-4-16,4-10 2 15,-4-3-1-15,-4 0 0 16,0 0 4-16,8 0 3 16,-8 0 1-16,0 0-9 15,0-23-1-15,0-8-37 16,0-11-19-16,0-9-23 0,-8-2-18 15,-16-12-74 1,12 0-72-16,8-6-35 0,-4 3-120 16</inkml:trace>
  <inkml:trace contextRef="#ctx0" brushRef="#br0" timeOffset="56199.93">24638 12357 641 0,'0'0'249'0,"0"0"-30"0,0 0-53 0,0 0-65 0,0 0-37 16,0 0-41-16,-48-13-9 15,24 48-3-15,-16 9 25 16,8-5 4-16,-12-1-12 16,21-10-8-16,-1-5-9 15,8-11 8-15,8-10-3 16,4-2-12-16,4 0 19 16,0 0 8-16,0-21 20 15,0-21-31-15,0-14-18 16,0-9-2-16,28 5-2 15,19 8 2-15,-3 16-1 0,4 16 0 16,-12 11 0 0,0 9-4-16,7 0-1 0,5 0 1 15,12 25-6-15,-4 4-4 16,-8-1-30-16,7-3-62 16,-7-6-123-16,0-11-123 15,12-8-622-15</inkml:trace>
  <inkml:trace contextRef="#ctx0" brushRef="#br0" timeOffset="57282.84">24916 10569 551 0,'0'0'152'0,"0"0"-26"0,0 0-61 0,0 0-17 0,0 0-15 0,0 0 12 0,0 13 11 0,0-13-13 16,0 0 9-16,0 0 5 15,0 0 11-15,0 1-18 16,0-1 14-16,0 0-11 16,0 0 9-16,0 0-4 15,0 0-12-15,8-22-22 16,32-8-15-16,16-8-2 16,23-5-5-16,5-3 2 15,20-5-4-15,3 0-5 16,20 0 5-16,5 3 0 15,-9 5-3-15,-15 6 3 16,-25 11 0-16,-23 6-5 16,-16 3 5-16,-20 8 0 15,0 4 1-15,-16-1-3 0,-4 5 4 16,-4-3 1-16,0 2 0 16,0-5 4-16,0-6-7 15,0 0 0-15,-36 1 1 16,12-4 0-16,-8 2 2 15,4 5 3-15,8 4-4 16,4 2 12-16,8 3 2 16,8 0-5-16,0 0-6 15,0 0-5-15,0 0 0 16,0 0-4-16,0 0-2 16,36 0 0-16,20 0 6 0,4 0 0 15,-1 0 0 1,-3 0 0-16,-20 3 0 0,0 10-1 15,-12 2-1 1,-16 8 2-16,-8-1-1 0,0 7-25 16,0 5-19-16,0 1-87 15,0 0-87-15,-8-12-166 16</inkml:trace>
  <inkml:trace contextRef="#ctx0" brushRef="#br0" timeOffset="57533.99">27062 9804 879 0,'0'0'295'0,"0"0"-107"0,0 0-90 0,0 0-78 0,0 0 0 16,0 0 28-16,84 114-30 15,-72-79-9-15,0 0 1 16,-12-3-10-16,0-6-32 16,0-4-97-16,0-13-173 15,0-9-314-15</inkml:trace>
  <inkml:trace contextRef="#ctx0" brushRef="#br0" timeOffset="57682.85">26903 9452 521 0,'0'0'595'16,"0"0"-362"-16,0 0-58 16,0 0-104-16,0 0-58 15,0 0-13-15,-52-71-116 16,116 84-75-16,16 7-156 16</inkml:trace>
  <inkml:trace contextRef="#ctx0" brushRef="#br0" timeOffset="57882.39">27417 9290 874 0,'0'0'347'0,"0"0"-145"0,0 0-81 16,0 0-72-16,0 0-44 16,0 0-2-16,44 79 25 15,-9-31-12-15,-11 4-12 16,0 4-5-16,-4-6 1 15,-8-11-55-15,-8-11-87 16,8-9-29-16,-12-12-126 16,0-7-125-16</inkml:trace>
  <inkml:trace contextRef="#ctx0" brushRef="#br0" timeOffset="58166.52">27401 9585 535 0,'0'0'267'0,"0"0"-31"16,0 0-72-16,0 0-52 0,0 0-62 15,0 0-50 1,75-66-1-16,-19 43 1 0,12-5-1 16,-16-3 2-16,-9-3-1 15,-7 0 1-15,-12 0 4 16,-12 11 0-16,-4 6 37 16,-8 9 44-16,0 4-6 15,0 4-19-15,0 0-38 16,0 0-16-16,12 29-6 15,12 5 2-15,12 12 10 0,-12-2-4 16,11 3-5 0,-11 4-2-16,-4-5-2 0,-4 0-16 15,4-2-77-15,-8-12-130 16,4-10-218-16</inkml:trace>
  <inkml:trace contextRef="#ctx0" brushRef="#br0" timeOffset="58799.09">28257 9730 814 0,'0'0'349'0,"0"0"-123"0,0 0-58 0,0 0-85 0,0 0-58 0,306-88-14 16,-146 54-2-16,-9-3 1 0,-24 5-6 15,-31 12-4-15,-40 6 0 16,-32 5-2-16,-24 5 2 15,0-1-3-15,0 1-3 16,0-2 4-16,-32 3-3 16,-4-2 3-16,16 5 1 15,-4 0 1-15,0 0 0 16,0 18 0-16,0 20 0 16,1 16 5-16,11 12-4 0,-12 10 15 15,24 4-5 1,-12 3-3-16,12-4-5 15,0-7 0-15,0-6-3 16,0-7-2-16,0-16-37 0,0-12-17 16,12-7-86-1,0-14-50-15,12-7-60 0,-13-3-50 16,9 0 5-16</inkml:trace>
  <inkml:trace contextRef="#ctx0" brushRef="#br0" timeOffset="60165.81">29029 10131 296 0,'0'0'242'15,"0"0"-56"-15,0 0-13 16,0 0 9-16,0 0-48 16,0 0-10-16,20-114 5 0,-20 114-36 15,0 0-50-15,0 0-23 16,0 0-9-16,0 0 8 16,0 0-6-16,0 0 12 15,0 0-13-15,0 0-6 16,0 0-6-16,0 0 0 15,0 0 1-15,0 0-1 16,0 6 1-16,0-6-1 16,0 0 1-16,0 0 0 15,0 0 12-15,0 0 17 16,0 0-3-16,0 0-9 16,0 0-1-16,0 0-6 15,4-3-5-15,32-13-6 0,8-2-1 16,15-2 1-16,1 7 2 15,-4 4-2-15,-8 6-4 16,-4 3 2-16,-5 0-3 16,-7 5 2-16,12 24-2 15,-28 0 2-15,-16 7 1 16,0 4 2-16,0-1-1 16,-28-8-3-16,-16-8-2 15,20-13-7-15,0-10 11 16,1 0 2-16,-1 0 7 15,12-26-2-15,12-12-5 16,0-4-1-16,0 4-2 16,28-1-1-16,15 5 1 15,17 9-5-15,-4 5-25 0,4 5-22 16,-1 6-6-16,9 2-43 16,-4 3 1-16,-9 2 3 15,1 2 25-15,-16-4 16 16,-4 0 33-16,-16 2 19 15,-20-2 7-15,12-5 9 16,0-5 46-16,-12 0 17 16,0-5 11-16,0 0-16 15,0 5-9-15,0 5 21 16,0 7-49-16,-24 2-6 16,-8 0-13-16,-8 18-11 15,-8 27-2-15,5 2-1 16,31 0 2-16,0 1-2 15,12-14 2-15,0-8-3 0,0-6-4 16,24-15-6-16,11-5 5 16,9 0 1-1,-4 0 8-15,4-12 2 0,0-19-2 16,-5-4 1-16,-7 6-1 16,-8 7 5-16,-12 12 0 15,0 10-3-15,0 0-2 16,12 0-6-16,0 16 6 15,0 4 0-15,7-5 0 16,-7-1 2-16,4-5-4 16,-8-7 4-16,4-2-2 0,12 0 3 15,0 0 6 1,8-2-3-16,-9-11-5 16,1 3-1-16,-4 10-1 0,-4-3 1 15,-4 3-3-15,0 0 3 16,8 0 0-16,3-3 2 15,-3 0-4-15,4-2 2 16,4-4 0-16,-4 1 3 16,-4-2-3-16,11 0 0 15,-15-4 0-15,8 4 1 16,0-7-1-16,-16 7 0 16,12 4 0-16,-16 6-1 15,7 0 0-15,13 0 1 16,12 0-3-16,16 0 2 15,7 0-1-15,13 0 2 0,12 0 0 16,7 0-1-16,-7 0 1 16,7 0 0-16,-23 0 1 15,-12-8 5-15,-5-13-6 16,-15-4 1-16,-16-1 3 16,12-5-2-16,-28-1 2 15,4-3 1-15,-17 0 4 16,-3 1 2-16,0 5 9 15,0 7 2-15,0-1-1 16,0 9-9-16,-3 10-6 16,-9 4 6-16,0 0-7 15,0 0-5-15,0 3-3 0,-8 28 1 16,-4 14 2-16,4 10 6 16,4 14 7-16,8 13-3 15,8 14-2-15,0 6-1 16,0 9 20-16,8-6-27 15,8-14 3-15,-4-15-1 16,-12-25-2-16,0-20 0 16,0-15-41-16,0-16-52 15,-48 0-75-15,-23-31-173 16,-33-54-455-16</inkml:trace>
  <inkml:trace contextRef="#ctx0" brushRef="#br0" timeOffset="60316.66">30395 9007 1219 0,'0'0'173'0,"0"0"-59"0,0 0-63 0,0 0-51 0,0 0-65 0,0 0-102 0,-48 256-234 15</inkml:trace>
  <inkml:trace contextRef="#ctx0" brushRef="#br0" timeOffset="60866.62">30124 11005 847 0,'0'0'322'0,"0"0"-100"15,0 0-28-15,0 0-66 0,-127-163-59 16,103 158-17-16,-20 5-20 16,-8 0-31-16,-3 46 0 15,-1 9-2-15,20 8-2 16,36 3 1-16,0-5 1 16,12-3-2-16,68 4 1 15,11-7 1-15,5-2 2 16,7 1-1-16,-19 1 1 15,-5-8-1-15,-39-6 0 16,-16-2-8-16,-24-8 10 16,0-6-2-16,-48-7 0 15,-27-10 7-15,-25-8 1 0,-7 0-7 16,15 0-1-16,9-4-2 16,23-5-3-16,12 7-4 15,16 2-27-15,8 0-43 16,24-4-9-16,0-3-82 15,0-9-99-15,56-2-215 16</inkml:trace>
  <inkml:trace contextRef="#ctx0" brushRef="#br0" timeOffset="62265.66">30674 11349 450 0,'0'0'393'0,"0"0"-105"15,0 0-79-15,0 0-48 0,0 0-45 16,0 0-42-16,-48-129-43 16,4 129-11-16,-4 0-19 15,4 3-1-15,9 28-1 16,11 11-4-16,8 1 4 16,16 1-4-16,0-6 5 15,0-8-4-15,4-8-20 16,28-8 19-16,7-11-12 15,-7-3 13-15,24 0 4 16,-16-25 2-16,4-13-2 16,-8 1 2-16,-1 6-1 15,-11 11 0-15,-12 13-1 16,-12 7-1-16,12 0-1 0,-4 0-5 16,8 15 6-16,4 8 1 15,4-8 0-15,-8 0-1 16,4-5 0-16,15-6 1 15,-11-1 1-15,0-3 0 16,0 0 1-16,0 0 0 16,0-12 2-16,-4-8-2 15,-8 7 0-15,12 0-2 16,-12 8 0-16,0 0 0 16,0 3 0-16,7 2-4 15,-7 0 4-15,0 0-2 16,4 0-1-16,8 0 3 15,-4 0 0-15,4 0-3 0,8 0-6 16,-8 0-1-16,-8 0-2 16,7 0 7-16,13 0 5 15,-4-8 7-15,16-10-6 16,-4-5 0-16,-16-1-1 16,7 2 0-16,-15-4 1 15,4 5-1-15,-12-2 5 16,-12 4-5-16,0 10 0 15,0 2 9-15,0 7 9 16,0 0-10-16,0 0-5 16,0 3-6-16,0 26-4 15,0 18 7-15,0 10 4 16,0 19 7-16,0 16 13 0,24 14-3 16,-12 3-15-16,-4 1-6 15,-8-18 0-15,0-19 0 16,0-28 2-16,0-21-2 15,0-14 7-15,0-10-3 16,0 0 10-16,-20-38-2 16,-16-33-8-16,4-23 12 15,5-17-14-15,3-11 5 16,16 6-7-16,8 4 0 16,0 17-8-16,55 13 8 15,1 25-3-15,4 18 3 16,-12 23 0-16,-1 16-3 15,-3 0-3-15,-8 36 2 16,-20 15 2-16,-16 10-2 16,0 11 3-16,-24-3 0 15,-36-4-8-15,-7-13-6 0,19-16 6 16,24-17 2-16,12-14 6 16,12-5-16-16,0 0 17 15,12-14-5-15,48-32-1 16,7-6 6-16,13-10-2 15,-8-9 1-15,7-2 1 16,-15-8 0-16,-8 3 0 16,-12 0 2-16,-17 10-2 0,-15 17 3 15,-12 19 5 1,0 9 9-16,0 16 13 0,0 7-6 16,-12 0-20-16,-11 17-4 15,-1 27-8-15,12 14 4 16,12 4 4-16,0 1 0 15,0-1-1-15,48-10-1 16,-1-6 0-16,9-15 2 16,0-9 0-16,-8-10 1 15,3-7-1-15,-7-5-3 16,12 0 3-16,-8-28 0 16,-9-10-2-16,-7-4 1 15,0 7-1-15,-16 11-1 16,-8 12 3-16,-8 12 2 0,0 0-2 15,0 0-3-15,-36 12-7 16,-8 18 9-16,13 5 0 16,7 2-1-16,12 5 0 15,8-2 2-15,4-7-3 16,0-7 3-16,24-10 0 16,35-3 2-16,25-10 2 15,-4-3-2-15,-1 0 1 16,-15 0-2-16,-8 0-1 15,-12-20-8-15,-9-1-13 16,-19-1-38-16,-16 2-64 16,0 1-123-16,-4 3-302 15</inkml:trace>
  <inkml:trace contextRef="#ctx0" brushRef="#br0" timeOffset="66717.53">24367 11942 731 0,'0'0'112'0,"0"0"-22"0,0 0-4 0,0 0 0 0,0 0-27 0,314 51 12 0,-138-31-13 15,47 0-24-15,19 1 3 16,29 9-19-16,8 1 1 15,4 4-7-15,-5 2-12 16,-11 2 4-16,-20-3-4 16,-48 2 2-16,-12-8-2 15,-44 2 1-15,-19-3 3 0,-29-3 5 16,-15-3 8 0,-20-10-10-16,-24-8-2 0,7-1 11 15,-19-4-5-15,4 0 13 16,-8 0 12-16,-8-8-12 15,-8-16-4-15,-4-4-5 16,0-5-7-16,0-1-1 16,-40-1-4-16,4 4 1 15,-7 14 0-15,19 0 4 16,12 11 3-16,12 6 13 16,0 0 2-16,0 0-16 15,0 0-10-15,0 0-9 16,0 0 4-16,4 13 5 15,40 9 1-15,3 3 2 0,1 1 1 16,-4-1 0-16,-8 1-4 16,-12-3 0-16,-16 0 1 15,-8 11 1-15,0-3-2 16,-32 1-5-16,-4-6-31 16,16-5-61-16,4-12-130 15,16-9-92-15,0 0-323 16</inkml:trace>
  <inkml:trace contextRef="#ctx0" brushRef="#br0" timeOffset="67032.58">28444 12324 951 0,'0'0'188'0,"0"0"-57"0,0 0-9 0,0 0-4 0,0 0-69 0,-4 181-15 0,4-123-4 15,0-5-19-15,16-12-9 16,32-9 2-16,-5-15-1 16,5-10-3-16,8-7 8 15,-8 0-3-15,0-17 2 16,-13-22-1-16,-3-7-2 16,-28-5 2-16,-4 0 7 0,0 4-1 15,-59 5 2 1,-21 8-10-16,-4 14-4 15,-7 14-2-15,7 6-1 16,12 0-31-16,17 21-26 0,19 10-84 16,12 6-80-16,24-15-158 15,0-13-350-15</inkml:trace>
  <inkml:trace contextRef="#ctx0" brushRef="#br0" timeOffset="67219.85">28934 12153 951 0,'0'0'257'0,"0"0"-58"0,0 0 4 16,0 0-139-16,0 0-64 15,0 0-2-15,12 96 2 16,0-17 5-16,7 13-2 16,-3 13-3-16,8 8-8 15,12 6-50-15,8-18-130 16,4-18-54-16,-4-30-277 15</inkml:trace>
  <inkml:trace contextRef="#ctx0" brushRef="#br0" timeOffset="67615.44">29447 12781 646 0,'0'0'413'0,"0"0"-256"15,0 0-68-15,0 0-7 0,0 0 7 16,0 0-40-1,0 184-26-15,4-120-3 0,16 1 25 16,-8-12-9-16,0-15-36 16,-4-13 3-16,-8-16 7 15,0-9-4-15,0 0-2 16,0 0 31-16,0-21 6 16,-20-21-27-16,-12-14 1 15,-4-15-1-15,13-15 2 16,-1-12-1-16,20 0-7 15,4 6 5-15,0 17-5 16,0 9-7-16,24 20 4 16,11 10 0-16,1 16-2 15,0 16-6-15,0 4 3 16,8 0-5-16,-4 22 5 16,-21 10-4-16,-19 8 2 0,0 2 1 15,-19 5-3-15,-65 4-6 16,-32 0-35-16,-15 3-29 15,-20-11-81-15,-5-6-185 16,5-19-415-16</inkml:trace>
  <inkml:trace contextRef="#ctx0" brushRef="#br0" timeOffset="69833.33">19036 12403 535 0,'0'0'184'0,"0"0"-26"0,0 0-14 15,0 0 12-15,0 0-56 0,0 0-31 16,0-84 20-16,0 80-10 15,0 4-34-15,0 0-21 16,0 0-9-16,0 0 1 16,0 0-16-16,0 0 1 15,0 0-3-15,15 15-6 16,9 12 6-16,0 5 2 16,0 2 0-16,-4 1 0 15,-8 0 1-15,0 0 3 16,0 0-3-16,-12-3-1 15,12-7 0-15,-4-3 0 16,-8-7 2-16,0-5-2 16,0-3-2-16,0-3 1 15,0-4 0-15,0 0 2 0,0 0-1 16,0 1 3-16,0-1-6 16,4 0 4-16,4 0-1 15,-4 0 2-15,4 0-2 16,4 0-3-16,0 0 3 15,3 0 2-15,17 0 4 16,4 0-6-16,12 0 5 16,0 0-5-16,-1-1-4 15,9-10 4-15,0 1 9 16,-4 4-9-16,15-3-2 16,1 0 2-16,-8-4 0 15,0 4 2-15,7 0-2 16,-7 2 0-16,8-3-1 0,-9 5 1 15,1-2-1 1,8 3 1-16,-5 0 0 0,5 4-5 16,0 0 3-16,-8-2 2 15,-13-1 3-15,13-4-3 16,-12 5-8-16,8-5 8 16,11 1 0-16,-7-1-1 15,0 1 1-15,-5 3 0 16,5-1 0-16,0-1-1 15,0 1 0-15,-1 0 2 16,-3-1-1-16,0-2 0 16,8-2 0-16,-9-1 0 0,5-1 2 15,0 6-2-15,-16 0 1 16,3 1-1-16,13-3 0 16,-12 5-1-16,8-6 1 15,-9 6 0-15,1-2 0 16,-4 1 0-16,-20 0 0 15,24 3 1-15,-13 0-1 16,1-3-1-16,-4 3 1 16,-8 0 0-16,12 0 1 15,0 0 0-15,7 0-1 16,5 0 3-16,0 0 4 16,-12 0-4-16,-12 0-2 15,0 0-2-15,-4 0 2 16,-5 0-1-16,5 3 1 15,-8 0-1-15,0-3-1 0,-12 0 1 16,12 0 0 0,-12 3 2-16,12-3-1 0,0 0-1 15,-12 0 0-15,8 0 1 16,-4 0 1-16,8 0 7 16,0 0 2-16,-4 0 3 15,8 0 1-15,4 0-9 16,-4-6 13-16,4-12-4 15,3-3 6-15,-11-3-4 16,0-3-2-16,-4-2-5 16,-8 5 1-16,4-1 2 15,-4 6-10-15,0 4-3 0,0 4 0 16,8 5-2-16,-8 3-17 16,0 3-60-16,0 0-108 15,0 0-266-15</inkml:trace>
  <inkml:trace contextRef="#ctx0" brushRef="#br0" timeOffset="75649.25">21480 10685 362 0,'0'0'323'0,"0"0"-179"0,0 0-33 0,0 0 33 0,0 0-61 0,0 0-40 15,0 0-6-15,-24-7 5 16,24 7-8-16,0 0 2 0,0 0-2 16,0 0-3-1,0 0-18-15,0 0-1 0,0 0 7 16,0 0-3-16,0 0-2 16,0 0-11-16,0 0 4 15,0 0-6-15,0 0 1 16,0 0-2-16,0 0 0 15,0 0 0-15,0 0 2 16,0 0 2-16,0 2 5 16,0 2 14-16,0-4-7 15,0 0 2-15,0 0 18 16,0 0 26-16,12-26-14 16,36-25-9-16,20-22-39 15,3-11-2-15,1 7 2 16,-12 0-1-16,-4 14 1 0,-9 9 0 15,1 8-6-15,-16 14-7 16,-8 13-54-16,0 12-41 16,8 7-82-16,-9 0-97 15,-7 0-154-15</inkml:trace>
  <inkml:trace contextRef="#ctx0" brushRef="#br0" timeOffset="78403.03">22718 9147 747 0,'0'0'247'0,"0"0"-60"0,0 0-85 0,0 0-12 16,0 0-71-16,0 0-19 16,-23 45-3-16,23 6 3 15,0 1 10-15,0-1 8 0,0-5-17 16,12-8 5-16,11-11-8 16,1-10 4-16,0-8 0 15,0-9 5-15,12 0-4 16,-4 0 11-16,16-22 8 15,-5-16-9-15,-7-6-9 16,-8-3 9-16,-8 7-13 16,4 6-1-16,-24 12 1 15,12 15 22-15,-12 4 17 16,0 3-19-16,0 0-17 16,0 18-3-16,0 21-12 15,12 19 12-15,8 11 21 16,-8 13-20-16,-8 17 18 15,-4 12-10-15,0-3-5 16,0-11-3-16,-16-9 4 0,-28-28-1 16,20-23 2-16,12-18 4 15,-12-11-8-15,-8-8 15 16,-8 0 25-16,-27 0-12 16,19-29-3-16,0-6-16 15,4-7 6-15,21 1-13 16,11-7-8-16,12-2 0 15,0-1 1-15,12-2-10 16,43-4-22-16,5 5-35 16,12-5-72-16,-1 2-91 15,1 4-127-15,-16 0-304 0</inkml:trace>
  <inkml:trace contextRef="#ctx0" brushRef="#br0" timeOffset="78899.62">23033 8462 769 0,'0'0'243'0,"0"0"-55"0,0 0-75 0,0 0-76 0,0 0-34 0,0 0-3 16,-115 161 60-16,91-110-35 16,0-15 2-16,16-6-14 15,4-14 3-15,4-11-15 16,0-5 3-16,0 0 23 15,0 0 23-15,0-23 6 16,0-14-40-16,0-6-13 16,0-6 3-16,12-2-9 15,12 10 6-15,8 13-3 0,-17 10 9 16,-7 11 0-16,-8 7 0 16,0 0-9-16,12 0-4 15,4 12-7-15,16 23 4 16,-4 10 7-16,4 6-3 15,-8 12-3-15,-4-1-39 16,-16 13-68-16,4-2-75 16,-8-3-125-16,4-6-354 15</inkml:trace>
  <inkml:trace contextRef="#ctx0" brushRef="#br0" timeOffset="79283.02">23535 9670 896 0,'0'0'268'0,"0"0"-88"0,0 0-67 0,0 0-54 0,0 0-38 0,0 0-20 15,-12 7 9-15,12 15 0 16,0 7-5-16,0 0-2 15,0-2-3-15,0 3-10 16,0-9-84-16,0-9-72 16,0-7-99-16,0-5-208 15</inkml:trace>
  <inkml:trace contextRef="#ctx0" brushRef="#br0" timeOffset="79434.35">23479 9359 505 0,'0'0'455'0,"0"0"-169"0,0 0-61 16,0 0-83 0,0 0-73-16,0 0-24 0,-48-127-45 15,48 127-5-15,0 0-23 16,0 0-159-16,12 29-75 16,24 2-306-16</inkml:trace>
  <inkml:trace contextRef="#ctx0" brushRef="#br0" timeOffset="91915.83">16384 13066 830 0,'0'0'64'0,"0"0"26"0,0 0 22 0,0 0 22 15,0 0-63-15,0 0 2 0,0 0-57 16,-92-30-2-1,92 30-8-15,56 0-2 0,40-7 0 16,43-6 10-16,24-2 19 16,12 3-31-16,16-4-2 15,5 3 4-15,-21 4 0 16,-8-1-4-16,-28 2 2 16,-23 4-2-16,-25-3 4 15,-31 7-2-15,-36 0 1 16,0 0-3-16,-24 0-8 15,0 0 8-15,0-4 5 16,0 4-3-16,0 0-2 16,0 0 0-16,0 0-31 0,0 0-95 15,-24 0-71 1,-12 0-207-16</inkml:trace>
  <inkml:trace contextRef="#ctx0" brushRef="#br0" timeOffset="95133.83">2285 9935 971 0,'0'0'180'0,"0"0"-93"0,0 0 2 0,0 0 34 0,0 0-80 0,0 0-43 15,0 0 0-15,406 6 7 16,-159-6 2-16,24-10-5 16,-4-9 2-16,-1-3-1 0,-27 6-5 15,-32 3 0 1,-40 7-9-16,-51 6-42 0,-48 0-46 15,-33 1-26-15,-35 33-132 16,0 0-147-16</inkml:trace>
  <inkml:trace contextRef="#ctx0" brushRef="#br0" timeOffset="95366.39">2568 10731 845 0,'0'0'135'0,"0"0"-41"16,0 0 37-16,0 0 46 16,0 0-98-16,0 0-56 15,326 3 18-15,-107-12-29 0,4-4-11 16,20-4-1-16,-4 6 9 16,-8 1-9-16,-20 7-13 15,-28 3-71-15,-52 0-29 16,-35 22-55-16,-40 10-63 15,-56 12-104-15</inkml:trace>
  <inkml:trace contextRef="#ctx0" brushRef="#br0" timeOffset="95599.39">2811 11533 702 0,'0'0'124'0,"0"0"13"16,0 0-44-1,0 0 79-15,0 0-101 0,0 0-50 16,95 9 35-16,45-9 4 16,19 0-40-16,16-1-20 15,-8-7-3-15,-4-1 3 16,-11 9 3-16,-21 0-3 16,-15 0-10-16,-25 0-34 15,-23 26-62-15,-28 3-115 16,-28 2-133-16</inkml:trace>
  <inkml:trace contextRef="#ctx0" brushRef="#br0" timeOffset="95833.25">2878 12328 817 0,'0'0'158'15,"0"0"-90"-15,0 0 59 16,0 0 39-16,0 0-92 15,0 0-31-15,164 16 36 16,-45-16-37-16,20 0-21 16,37-16-18-16,-1-6 2 15,12-5 0-15,0 6-5 16,-24 1-11-16,-19 6-16 16,-21 7-85-16,-39 7-12 0,-37 0-70 15,-35 12-62 1,-12 21-300-16</inkml:trace>
  <inkml:trace contextRef="#ctx0" brushRef="#br0" timeOffset="96049.39">2882 12951 675 0,'0'0'141'16,"0"0"-50"-16,0 0 99 15,0 0 0-15,0 0-96 16,335-8-43-16,-180-17-45 15,8-1 11-15,12-3-2 16,1 6-14-16,-13-5-1 16,0 11-15-16,-12 3-30 15,-31 13-73-15,-40 1-118 0,-45 0-238 16</inkml:trace>
  <inkml:trace contextRef="#ctx0" brushRef="#br0" timeOffset="96265.92">3010 13932 834 0,'0'0'143'0,"0"0"-115"16,0 0 62-16,0 0 132 16,0 0-137-16,0 0-25 15,410-57-38-15,-247 19-13 0,-4 2-9 16,5-4-3-16,-9-2-11 15,-16 7-57-15,-7 10 22 16,-29 5-117-16,-31 14-67 16,-40 6-192-16</inkml:trace>
  <inkml:trace contextRef="#ctx0" brushRef="#br0" timeOffset="96492.22">2906 14671 331 0,'0'0'493'16,"0"0"-363"-16,0 0 52 0,0 0 32 15,339 4-120-15,-164-38-30 16,12 1-44-16,-4-8-3 16,-4 3 14-16,-4-4-28 15,-15 12-3-15,-29 6-3 16,-27-2-63-16,-45 4-92 15,-23-10-124-15,-36-16-474 16</inkml:trace>
  <inkml:trace contextRef="#ctx0" brushRef="#br0" timeOffset="97249.54">1373 9795 746 0,'0'0'222'0,"0"0"-60"0,0 0-14 0,0 0-23 0,0 0-24 0,0 0-17 15,0-109-36-15,0 109-34 0,0 10-14 16,0 24-16 0,0 15 12-16,0 11 2 0,0 8 2 15,0 3 0-15,12-9 0 16,0-3-1-16,12-15-44 15,-4-13-61-15,4-11-55 16,-8-17-83-16,16-3-234 16</inkml:trace>
  <inkml:trace contextRef="#ctx0" brushRef="#br0" timeOffset="98815.96">1537 15230 738 0,'0'0'168'0,"0"0"-27"0,0 0-34 0,0 0 42 0,0 0-59 15,-36-200-42-15,83 152-11 16,21 13 1-16,-8 10-13 16,0 19-19-16,-1 6-4 15,-3 0-2-15,-8 38-8 16,0 6 8-16,-17 7 2 15,-19-4-1-15,0-5 1 16,-12-13-2-16,4-12 1 16,-4-9 0-16,0-8 1 0,8 0 11 15,-8 0 10-15,0-30 12 16,4-13-22-16,8-6-11 16,8-2-2-16,16 5 0 15,0 11-3-15,-12 13 3 16,-4 9 0-16,-8 13-6 15,3 0 3-15,17 19 0 16,4 26 2-16,0 2 1 16,12 4 0-16,-12-5 1 15,-5-1-1-15,5-3-15 16,-12-6-62-16,-4-15-96 16,-4-11-71-16,16-10-279 0</inkml:trace>
  <inkml:trace contextRef="#ctx0" brushRef="#br0" timeOffset="100271.46">5028 9944 900 0,'0'0'204'0,"0"0"-95"0,0 0 4 0,0 0 53 0,0 0-87 16,0 0-70-16,0-51-9 0,4 55-10 15,16 17 8-15,4 2 2 16,0-7 1-16,-12-10 9 16,0-6-7-16,12 0 14 15,8 0 0-15,19-17 38 16,5-27-25-16,24-12-22 15,-9-9-2-15,13-3-6 16,-12 10-11-16,7 11-46 16,-7 9-67-16,-16 17-104 15,-8 19-216-15</inkml:trace>
  <inkml:trace contextRef="#ctx0" brushRef="#br0" timeOffset="100733.85">5311 10800 785 0,'0'0'261'0,"0"0"-95"0,0 0-81 15,0 0-27-15,0 0-54 0,0 0 15 0,0 45 22 16,20-32-4-16,-4-4 12 16,8-9-18-16,12 0 2 15,7 0 11-15,29-30-4 16,8-20-9-16,3-6-22 0,1-8-9 16,-16 4-5-1,3 13-6-15,-23 8-49 16,-4 14-90-16,-8 8-104 15,-4 17-217-15</inkml:trace>
  <inkml:trace contextRef="#ctx0" brushRef="#br0" timeOffset="101267.53">5275 11829 666 0,'0'0'308'0,"0"0"-143"0,0 0-11 0,0 0-11 0,0 0-89 15,0 0-38-15,-12-29-13 16,36 47 6-16,0 3-1 16,12-1 25-16,-16-11-33 15,-8-3 16-15,0-3-14 16,-8-3 5-16,20 0 16 16,19-13 22-16,17-22-10 15,12-12-27-15,7-3-7 16,1-1-2-16,-8-7-3 15,7 7-4-15,-19 3-44 16,0 14-48-16,-1 9-85 16,-15 15-96-16,-20 10-317 15</inkml:trace>
  <inkml:trace contextRef="#ctx0" brushRef="#br0" timeOffset="101734.41">5450 12553 930 0,'0'0'185'0,"0"0"-44"0,0 0-42 0,0 0-15 0,0 0-73 0,0 0-5 15,12 23 37-15,24-4-17 16,-12-8-8-16,0-1 9 16,8-6-11-16,-8-4-3 15,12 0-2-15,23-14 10 16,13-27 6-16,8-11-19 0,11-8-4 16,-19-4-3-16,-5-1 0 15,-7 9-1-15,-12 6-34 16,0 19-38-16,-16 10-113 15,-8 15-70-15,-21 6-234 16</inkml:trace>
  <inkml:trace contextRef="#ctx0" brushRef="#br0" timeOffset="102524.2">5602 13421 945 0,'0'0'186'0,"0"0"-38"0,0 0-24 0,0 0-11 0,0 0-64 15,0 0-37-15,0 0 5 0,24 9 11 16,-1-5-13-16,1-4-1 16,20 0-3-16,4 0 4 15,12 0-7-15,7-13 8 16,5-29 3-16,24-16-11 15,-5-12-6-15,5-2-2 16,-5 5-32-16,-11 11-57 16,-20 23-93-16,-25 21-98 15,-35 12-138-15</inkml:trace>
  <inkml:trace contextRef="#ctx0" brushRef="#br0" timeOffset="102882.89">5474 14305 850 0,'0'0'267'0,"0"0"-199"0,0 0 13 0,0 0 13 0,0 0-37 15,0 0 19-15,140-73-27 16,-49 22-31-16,-7-10-9 15,7-1-9-15,5-10-13 16,-16-9-61-16,-5-7-101 16,-7-1-271-16</inkml:trace>
  <inkml:trace contextRef="#ctx0" brushRef="#br0" timeOffset="109149.37">17296 8607 1097 0,'0'0'196'0,"0"0"-60"0,0 0-80 0,0 0-42 0,0 0 74 16,107 226-48-16,-39-154 15 0,-28-14-52 15,-9-17 18-15,-7-13 8 16,-24-12-11-16,12-12 11 16,-12-4-12-16,0 0 11 15,0-4 26-15,0-40 29 16,0-34-58-16,-24-15-25 15,-7-15 0-15,15 2 9 16,-4 31-8-16,8 24 2 16,8 29-2-16,4 17 9 15,0 5-5-15,0 0-5 0,0 40-21 16,12 20 7 0,35 7 14-16,1 1 0 15,0-8 1-15,-12-9-1 0,0-14 1 16,-16-23-2-1,-8-6-5-15,0-8-1 0,-12 0 7 16,0-42 17-16,11-26-14 16,1-12 5-16,0-2-6 15,0 14-2-15,0 17 1 16,-4 26-2-16,-4 19-1 16,4 6 0-16,8 6-16 15,20 39-10-15,20 13 15 16,15 17 13-16,-3 2 0 15,0 11-2-15,-17-11-52 16,-3-12-60-16,-4-20-66 16,0-29-137-16,4-16-93 0,-1-25-275 15</inkml:trace>
  <inkml:trace contextRef="#ctx0" brushRef="#br0" timeOffset="109432.94">18617 8309 812 0,'0'0'305'0,"0"0"-97"0,0 0-58 0,0 0-87 0,0 0-56 0,0 0 54 16,-139 197-21-16,127-145-28 15,12-3-7-15,0-7-3 16,0-10-2-16,48-3 2 16,12-1-2-16,-5-6 0 15,13 0-1-15,-28-6 1 0,-20-3 7 16,-8 3-7-16,-12-9 1 15,0 10 2-15,0-1 0 16,-44 2 4-16,-16 2-5 16,1-4-4-16,3-3-24 15,8-7-59-15,12-6-110 16,24 0-100-16,12 0-235 16</inkml:trace>
  <inkml:trace contextRef="#ctx0" brushRef="#br0" timeOffset="110132.63">19239 8398 233 0,'0'0'150'0,"0"0"-64"16,0 0-14-16,0 0 28 16,0 0 28-16,0 0-4 15,0 0 7-15,0 0-32 16,0 0-19-16,0 0-4 0,0 0-52 16,0 0 21-1,0 0 2-15,0 0-21 0,0 0 7 16,0 0 0-1,0 0 3-15,0 0-12 0,0 0 3 16,0 0-7-16,0 0-1 16,-4 0-15-16,4 0 8 15,0 0-1-15,0 0-4 16,0 0-1-16,0 0 0 16,0-4 5-16,0 4-11 15,0 0 15-15,0 0 0 16,0-3 3-16,0 3-9 15,0 0 4-15,0-3-10 16,0 3 2-16,0 0 1 0,0-5 3 16,0 4 5-16,0-3 5 15,0 0-10-15,0 3-6 16,0 1-2-16,0 0 3 16,0 0-3-16,0 0-1 15,0 0-6-15,0 1-8 16,0 29 0-16,0 15 10 15,0 13 0-15,0 3 4 16,0 4 7-16,12-5-7 16,3-13-6-16,17-5 6 15,-8-17 0-15,0-5 0 16,20-14-3-16,-16-6 2 0,4 0-2 16,7 0 1-1,5-21-1-15,12-19-10 16,-16-11-29-16,-8-3-33 0,-8 0-69 15,-24 7-62-15,0 5-57 16,-12 11-66-16,-44 4-309 16</inkml:trace>
  <inkml:trace contextRef="#ctx0" brushRef="#br0" timeOffset="110282.65">19143 8315 423 0,'0'0'236'16,"0"0"-22"-16,0 0-71 0,0 0-29 0,0 0-63 0,0 0-39 0,12-176 6 0,44 166-18 0,-9 5-11 16,-7 5-53-16,-20 0-111 15,4 20-135-15,-24 20-278 0</inkml:trace>
  <inkml:trace contextRef="#ctx0" brushRef="#br0" timeOffset="110416.01">19143 8315 466 0,'92'130'150'16,"-92"-130"72"-16,0 0-23 15,0 0-68-15,12 0-19 16,35-16-72-16,1 4-7 16,8-1-32-16,-4-3-1 15,3 6-18-15,13 1-138 16,-8 9-360-16</inkml:trace>
  <inkml:trace contextRef="#ctx0" brushRef="#br0" timeOffset="113865.73">12426 13147 650 0,'0'0'180'0,"0"0"14"0,0 0-101 0,0 0 17 0,0 0-35 16,0 0 10-16,0 0-12 15,0-70-2-15,0 70-19 16,0 0-35-16,0 0-1 15,-12 0-11-15,0 10-5 0,-12 25-3 16,-19 15 3 0,-17 23 9-16,-12 15-5 0,-11 22 6 15,-9 8-6 1,20-11-4-16,5-4 0 0,19-15-3 16,16-25 3-16,4-15 0 15,16-21 3-15,0-7-6 16,4-11 4-16,8-2-1 15,0-7 1-15,0 0 3 16,0 0-4-16,0 0 11 16,0 0-4-16,0 0 6 15,0 0-9-15,0-16-4 16,0-14-13-16,0-7-30 0,0-10-7 16,20-8-32-1,-4-7 2-15,8-13 12 0,8-3 18 16,-8-1 18-1,12 1-5-15,-1 6 25 0,-3 6 12 16,-4 10 0-16,-8 10 0 16,-8 10 1-16,0 15 21 15,0 1 22-15,-12 10 9 16,0 6 3-16,0-2 1 16,0 6-12-16,0 0-11 15,0 0-9-15,0 0-24 16,0 0-1-16,0 6-6 15,-36 12 3-15,12 8 3 0,-12 4 0 16,0 7-2-16,-7-3 2 16,7-3 0-16,24-5 0 15,0-13-1-15,12-6 2 16,0-7 0-16,0 0 3 16,0 0 7-16,0-7 3 15,0-20-8-15,36-6-6 16,23-6-3-16,1 5 2 15,-16 1-2-15,16 7 1 16,-16 7 2-16,-9 4 0 16,-7 6 0-16,-8 6-4 15,-8-2 0-15,12 5-3 16,12 0 4-16,0 0-6 0,-5 0 8 16,-7 15-2-16,12 2 2 15,-12 6 1-15,0 5-4 16,0 6-7-16,0 2-68 15,-4 6-52-15,-4-1-88 16,-8 4-171-16</inkml:trace>
  <inkml:trace contextRef="#ctx0" brushRef="#br0" timeOffset="117205.3">13358 12822 596 0,'0'0'223'0,"0"0"-62"0,0 0-36 0,0 0-30 0,0 0-20 0,0 0-43 15,0 0 3-15,0 0 21 16,0 0-20-16,0 0 6 16,0 0-18-16,0 0 5 15,0 0-3-15,0 0 3 16,0 0-8-16,0 0-1 15,0 0 0-15,0 0 2 0,0 0-8 16,0 0-5 0,0 0-2-16,0 0-6 0,0 0-1 15,0 0 0-15,0 0-4 16,0 0-3-16,0 5 1 16,0 0 1-16,0 4 5 15,12 6 2-15,0-9-2 16,-8-5 0-16,8 3-1 15,-12-4 2-15,8 0 2 16,-8 0 0-16,4 0 10 16,15-4 7-16,5-30-1 15,36-15-13-15,8-13-6 0,-9-5-2 16,25 3-20-16,-16 5-47 16,11 5-67-1,-7 3-51-15,0 3-118 0,-5 3-288 16</inkml:trace>
  <inkml:trace contextRef="#ctx0" brushRef="#br0" timeOffset="118120.53">21795 12379 454 0,'0'0'322'0,"0"0"-181"0,0 0-27 16,0 0 43-16,0 0-35 0,0 0-9 16,24-115-41-1,-24 115-3-15,0 0-49 0,0 0-20 16,12 0-1-16,19 15 1 15,-3 7 4-15,-4-2-4 16,0-3 10-16,0-4-4 16,-4-7-2-16,-8-6 3 15,0 0-3-15,24 0 4 16,19-27 18-16,17-17-6 16,32-13-13-16,-33-5-7 15,9 10 0-15,-28 1-3 16,-9 7 3-16,13 3-23 15,-20 4-48-15,-8 10-62 0,-4 3-75 16,-16 7-203-16</inkml:trace>
  <inkml:trace contextRef="#ctx0" brushRef="#br0" timeOffset="119749.34">15277 9795 595 0,'0'0'180'0,"0"0"-44"0,0 0-17 0,0 0 17 0,0 0-66 16,0 0-25-16,8-54-25 16,-28 46-9-16,-28 8-4 15,-20 0-6-15,-27 0-1 16,-9 0 0-16,-3 11-1 15,3 8 1-15,13-1-2 16,15 2 0-16,8 2-2 16,13 1 3-16,15-5 0 15,8 4 1-15,8-2 0 16,24 1-10-16,0 9 9 0,0-1 1 16,0 11-1-16,0 9 1 15,24 4 10-15,8 13-6 16,-4 11 19-16,4 14 0 15,-4 11 6-15,3 12-6 16,-7 17-11-16,0 12 12 16,-4 12-1-16,-4-2-5 15,8-8-9-15,0-11 4 16,8-1-7-16,-8 10 3 16,-1 1 8-16,-23 0 0 15,0 0-9-15,0-12 4 16,0-8-8-16,0-5 12 0,-12-13-7 15,12 1 10 1,0-6-15-16,0 4 3 16,0-3 8-16,0-7-6 15,-11-6 13-15,11-14-19 0,0-7 1 16,0-8-4-16,0-16 1 16,0-8-1-16,11-21 0 15,37-13 1-15,12-2-1 16,39-17 5-16,45-38-5 15,43-24-20-15,48-10-147 16,20-9-155-16</inkml:trace>
  <inkml:trace contextRef="#ctx0" brushRef="#br0" timeOffset="120899.42">25498 10194 741 0,'0'0'196'0,"0"0"-39"0,0 0 5 0,0 0-20 15,0 0-56-15,0 0-14 0,0 0-54 0,-44-6 10 16,76 0-21-16,63-2 13 15,25 3 13-15,3-4-21 16,-15 6-12-16,-13 3-2 16,-39 0 2-16,4 0 0 15,-37 0-2-15,1 16 2 16,-12 14-4-16,-12 15 4 0,0 16 0 16,0 5 3-1,0 9-1-15,-28 13-2 0,5 3 1 16,-1 16 2-16,-8 16-3 15,8 16 5-15,-8 8-4 16,8 2 3-16,-4-13 10 16,16-3-5-16,0-3-2 15,4 0 3-15,4-1 4 16,4-5-14-16,0 1 4 16,0-7 0-16,16-5-3 15,16 6 1-15,-16-5-2 16,-4 1 0-16,0 1 0 15,-12 4 3-15,0-11-1 16,0-4 2-16,0-10 9 16,0-9-9-16,0-11-3 0,0 0 4 15,-4-7 2-15,-8-7 2 16,0-13-3-16,0-10 11 16,-12-13-11-16,-19-2-2 15,-25-3 5-15,-28 4 0 16,-7-4-9-16,-5-5 0 15,1-3 3-15,3-8 4 16,9-4-7-16,15 0-40 16,24 0-64-16,32 0-128 15,24-35-323-15</inkml:trace>
  <inkml:trace contextRef="#ctx0" brushRef="#br0" timeOffset="136069.19">8687 12585 1135 0,'0'0'151'0,"0"0"-45"0,0 0 96 0,0 0-106 0,0 0-50 0,0 0-34 16,0 0-4-16,-23 29-3 15,46 3 10-15,21 9 5 16,-8-3 10-16,0-3-11 15,0-10-10-15,-12-9-4 16,11-12-2-16,-3-4-2 16,16 0 0-16,24-52 12 0,55-23-7 15,16-30-4-15,33-10-4 16,23-3-11-16,20 7-92 16,4 13-57-16,-12 11-207 15,-36 17-324-15</inkml:trace>
  <inkml:trace contextRef="#ctx0" brushRef="#br0" timeOffset="144066.01">15090 9733 544 0,'0'0'73'0,"0"0"-27"0,0 0 60 0,0 0 4 0,0 0-78 16,0 0-4-16,0 0 8 16,0 0 35-16,0-51-11 15,0 51-36-15,0 0 9 16,0 0 9-16,0 0-21 15,0 0-2-15,-12 0-11 16,-12 0 10-16,-8 0-12 16,-20 0-6-16,-15 8 0 15,-1 8 0-15,-8 2-5 16,-3 5 5-16,-1 0 0 16,20-1 0-16,5 0 0 15,19-3 0-15,0-5 0 16,12 0 3-16,0-1-7 0,0-1 3 15,12-1 1 1,0-10 10-16,0 3-9 0,12-4-1 16,-8 0-1-1,8 0-7-15,0 4 16 0,0-3-17 16,0 10 8-16,0 6 1 16,0 1-3-16,0 11 3 15,0-2 0-15,0 4 5 16,0 6 2-16,0-3-7 15,0 1 4-15,0 7 20 16,0-1-14-16,12 6 4 16,0 4-3-16,8 4-1 0,4 5-9 15,0-1 14-15,8 9-9 16,4 3 3-16,4 1 21 16,-9 1-16-16,25 7 16 15,-16 9-15-15,8-2-9 16,7 6-4-16,-7-7 20 15,-4-8-21-15,-4 0 1 16,4-3 6-16,-9-5-6 16,1 4-2-16,-4-3 0 15,-8 7 4-15,0-5 3 16,0 7 10-16,0-7-17 16,0-1 1-16,-1-1-3 15,1-6 2-15,12 3 0 0,-16-5 1 16,16 7 3-16,-12 4 4 15,-12-5-8-15,8 6 18 16,-16 2 1-16,8 2-5 16,0-5-2-16,7-1-4 15,5-10-7-15,0-6 0 16,0 4 2-16,8-4 8 16,-16-5-3-16,4-1-1 15,-8 0-3-15,-8-11-2 16,4-9 2-16,-4-11-2 15,4-11 0-15,4-8-1 16,0-1 1-16,11 0-2 16,13 0 1-16,20 0 0 15,28-36 1-15,31-21-4 0,24-13-32 16,13-6-125-16,-9-4-102 16,8-2-313-16</inkml:trace>
  <inkml:trace contextRef="#ctx0" brushRef="#br0" timeOffset="145348.85">25394 10340 693 0,'0'0'197'0,"0"0"-96"0,0 0 45 0,0 0-30 0,0 0-65 0,0 0-26 16,-92-4-8-16,92 4-7 15,48 0 0-15,52 0 14 16,7 0-1-16,9 4 5 15,-1 0-19-15,-7-4-7 16,-25 0-2-16,-15 0 2 16,-20 0-1-16,-16 7-2 15,-20 4 0-15,0 5-2 16,-12 8 3-16,0 7 1 16,0 6 1-16,0 8 3 15,-24 12-2-15,-8 4 7 16,-4 8 7-16,-8 6 0 15,8 13-7-15,1 3 0 0,-1 9-3 16,12-2 10-16,-8-7 6 16,16-2-2-16,4-6-7 15,0-4-6-15,4 4-1 16,4-1 7-16,4 6-11 16,0 3 5-16,0 0-6 15,0-2 1-15,0-4-3 16,0-3 2-16,0 0-1 15,0 1-1-15,0-5 2 16,0-6-2-16,0-1 2 16,0-6-2-16,0 3 6 15,0-5-2-15,0 0-2 0,0 5 3 16,0 1 0-16,-20 2 0 16,-16-4 2-16,13-2-4 15,-1-1 0-15,-8-4-2 16,4-6 7-16,4-6-5 15,-8-11 5-15,8-7-8 16,4-9 7-16,-3-8-4 16,-5-2 7-16,-4-4-4 15,-8-3 3-15,-16 7 0 16,-3-6-9-16,3 4 1 16,-4-1-1-16,28-5-3 15,8 1-2-15,20-4-67 16,4 0-89-16,0 0-106 15,0-24-339-15</inkml:trace>
  <inkml:trace contextRef="#ctx0" brushRef="#br0" timeOffset="146916.18">18924 15116 597 0,'0'0'88'0,"0"0"56"0,0 0-5 16,0 0-6-16,0 0-46 0,0 0-1 0,-60-65-33 16,60 63-36-1,0 2 20-15,0 0-6 0,0 0-26 16,0 0 25-16,0 0-29 16,0 0 5-16,24 0 36 15,8 0-1-15,-8 7-24 16,0 7-8-16,-12 12-5 15,12 10 9-15,-24 4-7 16,0 6 36-16,0 2-20 16,0 2-11-16,0-3 1 15,0-5-4-15,-24-8-6 16,12-5 1-16,-8-7 0 16,4-6-3-16,4-6 9 15,4-5-1-15,8-1-8 16,-4-4 3-16,4 0 1 15,0 0-1-15,0 0-1 0,0 0-2 16,0 0 4 0,0 0-9-16,0 0 13 0,0 0-9 15,4 0 1-15,40 0-11 16,16 0 11-16,19 0 4 16,5 0-3-16,11-14-1 15,9 6 5-15,-1-8-4 16,13-1-1-16,3 3-1 15,1 1 1-15,7-3 2 16,1 3-2-16,-13 4 5 16,13 0-5-16,-9 1-1 0,-16 8 0 15,5 0 1 1,-16 0-5-16,-1 0 5 0,-7 0 0 16,-17 0 0-16,-7 0-1 15,-12 0 1 1,0 4-1-16,-16 0 1 0,-9-4 0 15,-11 0 1-15,0 0 0 16,0 0 0-16,-8 0 0 16,4 0 3-16,-8 0 8 15,0 0 19-15,0 0 8 16,0-4 0-16,0-20-15 16,0-3-9-16,0-8-4 0,0-5 1 15,-24-3-2-15,0-1-7 16,-7 3 22-1,7 5-16-15,-12 4 7 0,12 9-11 16,0 6-1-16,4 6-4 16,8 10-1-16,8 1-19 15,4 0-93-15,-8 0-181 16,8 6-317-16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2T06:22:13.932"/>
    </inkml:context>
    <inkml:brush xml:id="br0">
      <inkml:brushProperty name="width" value="0.05292" units="cm"/>
      <inkml:brushProperty name="height" value="0.05292" units="cm"/>
      <inkml:brushProperty name="color" value="#FF0000"/>
    </inkml:brush>
  </inkml:definitions>
  <inkml:trace contextRef="#ctx0" brushRef="#br0">23678 17681 1040 0,'0'0'102'0,"0"0"17"0,0 0-8 0,0 0 7 0,0 0-41 0,0 0-57 15,0 0 8-15,-60 22 14 16,80-22-4-16,56-15-7 16,23-17-17-16,1 0-2 15,-1 0-2-15,-11 3-10 16,4 1 2-16,-9-4-5 15,5 2 3-15,-16 7-1 0,-25 0-25 16,9 8-34-16,-20 2-70 16,-8 3-123-16,-4-7-192 15</inkml:trace>
  <inkml:trace contextRef="#ctx0" brushRef="#br0" timeOffset="3335.02">23969 17637 843 0,'0'0'219'0,"0"0"-87"0,0 0-23 0,0 0 1 0,0 0-40 16,0 0-14-16,0 0-28 15,-80 19 0-15,80-19 13 16,36-15 0-16,51-25 6 15,21-16-16-15,43-11-18 16,13-12-1-16,3 1-3 16,4 4-9-16,-28 10 0 0,-27 13-4 15,-25 13 3-15,-43 13 1 16,-24 14 4-16,-12 8-4 16,-12 3 0-16,0 0 0 15,0 0-6-15,0 7-13 16,-32 22-69-16,-20 16-47 15,-27 4-183-15,11-7-324 16</inkml:trace>
  <inkml:trace contextRef="#ctx0" brushRef="#br0" timeOffset="5250.2">11606 17685 671 0,'0'0'296'15,"0"0"-107"-15,0 0-46 0,0 0 7 0,0 0-35 0,0 0-23 16,-68-42-22-16,68 42-29 16,0 0-12-16,36-6-8 15,68 6-8-15,39-3 3 0,28 3-12 16,4 0-1-16,4 0-3 16,-7 0 2-16,-17 0 1 15,-28 0-3-15,-31 0-1 16,-20 0-10-16,-37 0 5 15,-15 7-14-15,-12 0-34 16,-4 3-38-16,-8 4-69 16,0 3-93-16,-12 6-139 15</inkml:trace>
  <inkml:trace contextRef="#ctx0" brushRef="#br0" timeOffset="15418.52">21329 10017 587 0,'0'0'226'0,"0"0"-65"0,0 0-10 0,0 0-28 0,0 0-22 16,0 0-6-16,0 0-16 0,-24 0-19 15,24 0-17-15,0 0-2 16,0 0-6-1,0 0-5-15,0 0 2 0,-12 0-5 16,12 0-6-16,0 0-8 16,0 0-2-16,0 0-8 15,0 0 1-15,-12 0 0 16,12 0-2-16,0 0 7 16,0 0-7-16,0 0 3 15,0 0 1-15,0 0 1 16,0 0 3-16,0 0 6 15,0 0-2-15,0 0-3 16,0 0-6-16,0 0-3 0,0 0 0 16,0 0-2-16,0 0-1 15,36 0 1-15,56-4 1 16,35-5 1-16,36-7-1 16,36-6-1-16,40-3 0 15,24-1-8-15,20-3 8 16,-1 4 2-16,9 3 7 15,-12-2-16-15,-9 10 15 16,-3-3-7-16,-20 3 2 16,-12-3-1-16,-4 5-2 15,-16 1-1-15,-8 0 1 16,-20 0 5-16,-12 2-5 16,-31 3-5-16,-21-1 4 15,-27-2 1-15,-1 2-1 16,-15-2 1-16,-21 3-1 15,-15 2 0-15,-20 1-5 0,-12 0 6 16,-8 3 11-16,-4 0-9 16,0 0 0-16,0 0 2 15,0 0-4-15,0 0 2 16,0 0-1-16,0 0 3 16,0 0-3-16,0-6 3 15,0-2-4-15,0 3 4 16,0-4 4-16,-16 2-8 15,-4-3 0-15,-4 1-2 16,8-2 2-16,-7 2 0 16,-9 1-2-16,8-2 2 15,-8 0 0-15,4 1 0 16,-4-5 1-16,-4 6-1 0,1-1 0 16,11 2-2-16,0-2 2 15,4 5 0-15,8-2 1 16,0 3-1-16,8 3 0 15,4 0-1-15,-8 0 1 16,8 0-3-16,0 0 2 16,0 0 1-16,0 0-2 15,0 0-7-15,0 0 6 16,0 0 3-16,0 0-3 16,12 0-5-16,32 0 6 15,16 0 4-15,7 3-10 16,-7 7 16-16,-4-1-16 15,-9 3 12-15,-11 0-10 0,-8 2 8 16,4 5-8-16,-20 3 3 16,8 3 2-16,-20 5-3 15,0-1 0-15,0 8-12 16,-32 4-42-16,-52 14-29 16,-31 9-62-16,-48 7-157 15,-12-9-222-15</inkml:trace>
  <inkml:trace contextRef="#ctx0" brushRef="#br0" timeOffset="16335.31">21703 9886 630 0,'0'0'213'0,"0"0"-70"0,0 0-9 0,0 0-43 0,0 0-3 0,0 0-41 16,-187-116 46-16,139 116-46 15,0 0-4-15,1 0-17 16,11 2-6-16,-8 22-5 16,0 10 2-16,-4 10-9 15,9 3 0-15,-5 7 2 0,12 1 8 16,20 1-2-1,12-1-5-15,0-5-1 16,8-7-1-16,52 3-4 0,11-10 1 16,9 1 1-16,12-5 1 15,3-10-5-15,9-5-3 16,-9-8 4-16,9-9-4 16,-9 0 12-16,1-9-2 15,-5-20 7-15,-19-9-16 16,-4-4 2-16,-24-5 0 15,-20-4 9-15,-13-6-10 16,-11-4 2-16,0-3 2 0,-47-2 1 16,-33 4-2-1,0 2-4-15,-15 9 13 0,-13 8 1 16,-3 11-8-16,3 10 5 16,-7 9-10-16,7 13-2 15,1 0-4-15,-32 20-8 16,-21 38-68-16,-19 33-77 15,-28 11-227-15,8 5-441 16</inkml:trace>
  <inkml:trace contextRef="#ctx0" brushRef="#br0" timeOffset="17833.54">21843 10090 481 0,'0'0'174'0,"0"0"-28"0,0 0-76 0,0 0 40 16,0 0-56-16,0 0-22 15,0-33 20-15,0 31-18 16,0-2-10-16,0 4-15 16,0 0-8-16,0 0-2 15,0 0-2-15,0 0-29 16,0 13-53-16,0 15-53 15,0 3-121-15,0 3-288 16</inkml:trace>
  <inkml:trace contextRef="#ctx0" brushRef="#br0" timeOffset="18184.87">21902 11261 135 0,'0'0'6'0,"0"0"-6"0</inkml:trace>
  <inkml:trace contextRef="#ctx0" brushRef="#br0" timeOffset="18667.47">21831 10055 13 0,'0'0'612'15,"0"0"-410"-15,0 0-47 16,0 0-52-16,0 0-33 15,0 0-20-15,0 0-8 16,0-38-31-16,0 38-11 16,0 0-3-16,0 0-13 15,0 13-8-15,0 17-30 16,0 19-100-16,0 2-59 16,0 2-107-16</inkml:trace>
  <inkml:trace contextRef="#ctx0" brushRef="#br0" timeOffset="18833.99">21831 10561 384 0,'0'0'132'0,"0"0"-21"0,0 0-28 0,0 0-5 0,0 0-32 0,0 0-11 0,31 72-26 0,-27-56-9 0,4 13 5 15,-4 5-2-15,-4 10-6 16,0 11-23-16,0 1-149 15,8 7-44-15</inkml:trace>
  <inkml:trace contextRef="#ctx0" brushRef="#br0" timeOffset="18983.28">21890 11271 302 0,'0'0'180'0,"0"0"-53"0,0 0-34 16,0 0 14-16,0 0-79 15,0 0 4-15,0 127-28 16,12-104-4-16,8 5-2 15,-8 5-1-15,0 9 3 16,0 9-34-16,-8 6-145 16,8 8-134-16</inkml:trace>
  <inkml:trace contextRef="#ctx0" brushRef="#br0" timeOffset="19150.31">22042 12127 448 0,'0'0'168'16,"0"0"-39"-16,0 0-21 15,0 0-80-15,0 0 66 0,0 0-51 16,8 152-32-16,-4-131-5 16,4 0-7-16,3 10 1 15,-7 8-19-15,-4 10-128 16,0 4-61-16,0 10-99 16</inkml:trace>
  <inkml:trace contextRef="#ctx0" brushRef="#br0" timeOffset="19333.06">21994 13014 493 0,'0'0'151'0,"0"0"-17"16,0 0-39-1,0 0-20-15,0 0-15 0,0 0-42 16,-20 120-17-16,20-105-1 16,0 4 0-16,0 7-1 15,-4 7-64-15,-4 1-18 16,-4 11-126-16,-4 2 6 15</inkml:trace>
  <inkml:trace contextRef="#ctx0" brushRef="#br0" timeOffset="19483.75">21843 13725 459 0,'0'0'86'16,"0"0"11"-16,0 0 50 16,0 0-44-16,0 0-5 0,0 0-62 15,-12 119-10 1,12-102-18-16,0-1-8 0,0 6 1 15,0 5-4-15,0 1 2 16,0 10-97-16,0 3-167 16,0 3 113-16</inkml:trace>
  <inkml:trace contextRef="#ctx0" brushRef="#br0" timeOffset="19667.22">21902 14590 542 0,'0'0'78'0,"0"0"-14"16,0 0 96-16,0 0-106 16,0 0-47-16,0 0-3 0,0 141-6 15,8-109 2-15,-8-3-1 16,0-1-8-16,4-3-87 16,4-5-95-16,4-5-419 15</inkml:trace>
  <inkml:trace contextRef="#ctx0" brushRef="#br0" timeOffset="19768.95">21982 14968 120 0,'0'0'633'0,"0"0"-467"15,0 0-73-15,0 0-65 16,0 0-28-16,0 0-161 16</inkml:trace>
  <inkml:trace contextRef="#ctx0" brushRef="#br0" timeOffset="20783.5">13115 15964 579 0,'0'0'87'0,"0"0"3"0,0 0 28 0,0 0-26 0,0 0-60 15,0 0-27-15,-12-10-5 16,84-16-14-16,7-14-118 16,29-11-204-16</inkml:trace>
  <inkml:trace contextRef="#ctx0" brushRef="#br0" timeOffset="20951.16">14297 15468 884 0,'0'0'108'15,"0"0"-35"-15,0 0 37 16,0 0-17-16,0 0-76 16,0 0-17-16,100-63-2 0,-4 19-34 15,35-11-84 1,16-11-176-16,20-4-56 0</inkml:trace>
  <inkml:trace contextRef="#ctx0" brushRef="#br0" timeOffset="21083.53">15707 14908 576 0,'0'0'94'15,"0"0"96"-15,0 0-45 16,0 0-8-16,0 0-47 16,0 0-45-16,151-73-34 15,-87 40-11-15,27-15-2 16,25-15-56-16,47-8-132 15,24-9-42-15,12-3-95 16</inkml:trace>
  <inkml:trace contextRef="#ctx0" brushRef="#br0" timeOffset="21233.69">17610 14089 269 0,'0'0'387'0,"0"0"-188"0,0 0-29 16,0 0-38-16,0 0-63 15,0 0-42-15,88-37-18 16,-44 14-8-16,23-9-2 15,29-11-16-15,43-18-73 16,16-11-109-16,29-8-141 16</inkml:trace>
  <inkml:trace contextRef="#ctx0" brushRef="#br0" timeOffset="21384.4">19573 13258 616 0,'0'0'214'0,"0"0"-37"0,0 0-39 16,0 0-52-16,0 0-32 15,0 0-14-15,36-24-26 16,-8 13-11-16,16-2-3 16,15-7-28-16,13-2-74 15,43-14-70-15,25-15-209 16</inkml:trace>
  <inkml:trace contextRef="#ctx0" brushRef="#br0" timeOffset="21566.67">21281 12689 689 0,'0'0'303'0,"0"0"-216"16,0 0 24-16,0 0-3 15,0 0-39-15,0 0-38 16,0-5-21-16,12 0-3 16,12-3-6-16,8-6-1 15,16-1-106-15,-1-11-117 16,21-3-271-16</inkml:trace>
  <inkml:trace contextRef="#ctx0" brushRef="#br0" timeOffset="21734.32">21771 12509 967 0,'0'0'132'0,"0"0"-21"0,0 0 56 15,0 0-47-15,0 0-41 16,0 0-43-16,0 0-24 15,16 0-12-15,-4-4-3 16,8-1-99-16,-8-11-126 16,11-6-161-16</inkml:trace>
  <inkml:trace contextRef="#ctx0" brushRef="#br0" timeOffset="26733.22">4340 13770 787 0,'0'0'141'0,"0"0"-3"0,0 0-1 16,0 0-39-16,0 0 2 0,0 0-43 15,0 0-14-15,-152 18 1 0,152-18-15 16,0 4-27-1,0 3 1-15,0 4-3 0,24 3 7 16,36 5 0-16,0-8 1 16,7 6 5-16,5-4-10 15,8-4 14-15,3 3-10 16,-3-5 0-16,3 3-2 16,1 0-1-16,8-6-4 15,3 4 1-15,17-6-1 16,-17 2 0-16,13 0 2 0,-17-4 1 15,5 0-1-15,-17 0-4 16,17 0 6-16,-4-4 0 16,3-11-4-16,-15-5-3 15,11-2 3-15,-19 0 6 16,12-5-3-16,-5 0-3 16,13-2 0-16,-20-6 0 15,7 2 0-15,-19 0 1 16,-12 1 0-16,-1-4 2 15,1 2-3-15,-4-1 2 16,-8-5-2-16,12 2-6 16,-13-4 6-16,-3 5 1 15,-4 4 10-15,-16 1-11 16,-4 0 2-16,4-3 2 16,-12-3-3-16,0-2-1 15,12-5 0-15,0-5 0 16,-12 5 1-16,12-4-1 0,-12 9 0 15,0 4 1-15,0 8-1 16,0 0 0-16,0 2 0 16,0 1 6-16,-24-5-3 15,-12-1-2-15,-8-1 2 16,-15-7-3-16,11 6 0 16,0-2-2-16,4 0 6 15,-15-3-7-15,15 2 3 16,-16-3 0-16,-12 6 2 15,1-6-2-15,-9 5 0 16,0-2 0-16,5-1-1 16,-17-1-1-16,1 3 2 15,-5-1 2-15,-19 5 4 0,7 6-6 16,-7-4 0-16,7 7-2 16,5-2-4-16,-13 5 5 15,21 2-1-15,-9-3 1 16,-11 6 1-16,11 2-1 15,-3 7-1-15,15-2 2 16,-4 7 0-16,1 0-1 16,-9 0 0-16,9 0 0 15,-9 12-6-15,25 19 7 16,-5 9 0-16,0 3-7 0,5 3 6 16,7-1 1-1,4 5-2-15,9 1 1 16,3 2 1-16,8 1 6 15,0 3-6-15,25 4-3 0,11 2-2 16,12 9 5-16,0 9-5 16,0 5 3-16,12 9 0 15,59 4 2-15,13-1 7 16,19-6-7-16,13-6 2 16,27-8-10-16,4-6 17 15,5-4-17-15,11-10 17 16,0-7-9-16,-7-16 0 15,31-16-6-15,20-15-10 16,8-4-105-16,28-7-163 0,-9-37-208 16</inkml:trace>
  <inkml:trace contextRef="#ctx0" brushRef="#br0" timeOffset="40717.99">16563 15341 132 0,'0'0'530'0,"0"0"-395"0,0 0 0 0,0 0-45 0,0 0 5 0,0 0-51 15,0 0 16-15,0 0-18 16,-36-111 10-16,0 95-8 16,0 0-4-16,-7 2 11 15,-9 0-26-15,-4 0-10 16,-4 1-6-16,5 3-1 16,-5 6-5-16,0 0 11 15,-7 4 4-15,-5 0-8 16,4 0-3-16,-15 0 8 15,11 8-12-15,-8 10 1 16,-3 1 0-16,-9 5-2 16,8 9 1-16,1 5-3 15,-5 7 3-15,17 2 2 0,-1 4-4 16,12 6 13-16,4-1-1 16,9 5-8-16,23 0-3 15,4-3 1-15,20 2 7 16,0 3-9-16,0 1 3 15,20 2-2-15,28 2 4 16,31-2 2-16,5 1-1 16,19-7-6-16,17 0 0 15,-5-9 3-15,17-8 0 16,7-12-4-16,8-11 0 16,-3-16 0-16,7-4 5 15,-12-7-2-15,5-33-2 16,-5-19 3-16,0-1-2 15,-11-6-1-15,-13-2 0 0,-19 3 1 16,-25 1 2-16,-15 4-4 16,-32 2 0-16,-24-2 10 15,0-1-4-15,0-1 1 16,-48-5 12-16,-43 1-1 16,-13 4-14-16,-23 6-1 15,7 14-2-15,5 15-2 16,7 10 1-16,-7 17-20 15,-5 0-58-15,-15 4-179 16,4 13-169-16</inkml:trace>
  <inkml:trace contextRef="#ctx0" brushRef="#br0" timeOffset="45700.29">15906 15644 456 0,'0'0'129'0,"0"0"-52"0,0 0 32 0,0 0-7 16,0 0-47-16,0 0-25 15,0 0-9-15,-8-7 3 0,8 7-6 16,0 0 9-16,0 0-7 15,0 0 8-15,0 0-18 16,0 0-4-16,0 0-6 16,0 0-5-16,0 0 2 15,0 0-16-15,0 0-12 16,0 0 9-16,0 6-12 16,0 3 5-16,0 3-16 15,0-4-1-15,0-2 15 16,0 0 26-16,0-6 5 15,0 0 3-15,0 0 24 16,0 0 30-16,0 0-17 0,-4 0 5 16,4 0-6-16,0 0-4 15,0 0-5-15,0 0-1 16,0 0-23-16,0 0-3 16,0 0-1-16,0 0-2 15,0 0 0-15,0 0 0 16,0 0-24-16,0 0-44 15,0 4 9-15,0 9 30 16,0-4-19-16,0 4-30 16,0-1 13-16,0-3 8 15,0 3 30-15,0-5 17 0,0-4 10 16,0 1 9 0,0-4 10-16,0 3 24 15,0-3 41-15,0 0-27 0,0 0-31 16,0 2-19-16,0 2-3 15,0 0 1-15,0 5-5 16,0 0 0-16,0 1-4 16,0 7 4-16,0-7-7 15,0 7-47-15,0 0-17 16,0-5-7-16,0 1 47 16,0 3 19-16,0-3 12 15,0 0-1-15,0-4 1 16,0-3-1-16,0-3 1 15,0 4 0-15,0-5 2 16,0 2 1-16,0-4 6 16,0 0 16-16,0 0-20 15,0 1-4-15,0 5-1 0,0-1 1 16,0 4 3-16,0 0-8 16,0 8 2-16,0-2 1 15,0 8-28-15,0-7-30 16,0 3-50-16,0-5-100 15</inkml:trace>
  <inkml:trace contextRef="#ctx0" brushRef="#br0" timeOffset="45920.64">15894 16215 230 0,'0'0'155'0,"0"0"-75"0,0 0 18 0,0 0-50 0,0 0-6 0,0 0-9 0,0 51-10 15,0-42-3-15,0 0-20 16,0 4 1-16,0 3-2 16,0-3 1-16,0 3-10 15,0-3-22-15,0 1-37 16,0-2 4-16,-8 5-8 16,4 2-94-16,-8 4 49 15,0-2 4-15</inkml:trace>
  <inkml:trace contextRef="#ctx0" brushRef="#br0" timeOffset="46050.3">15834 16560 105 0,'0'0'188'0,"0"0"-29"15,0 0-59-15,0 0-53 0,0 0 18 16,0 0-21-16,0 7-14 16,0-7-30-16,0 0-15 15,0-10-90-15</inkml:trace>
  <inkml:trace contextRef="#ctx0" brushRef="#br0" timeOffset="46656.21">15743 15811 428 0,'0'0'158'0,"0"0"-70"16,0 0 9-16,0 0 59 16,0 0-93-16,0 0-9 15,0-48-11-15,0 48 24 16,0 0-34-16,0 0-20 16,0 0-13-16,0 0-1 15,0 0 1-15,0 0-1 16,0 10 1-16,0 14 0 15,-24 9 5-15,-20 9-5 16,-16-1 0-16,13 3-4 16,-13 4-23-16,4-3-13 15,-4-7-3-15,25-4 11 16,-9-5 14-16,8-5 12 16,0-4 0-16,12 0 4 15,0-10-1-15,4 1-4 16,4-1 7-16,5-3-2 15,3-2 1-15,-4-1 1 16,8 1 0-16,-4 3 0 0,-4 1 1 16,0 0-1-16,0 4-45 15,-12 3-104-15,4 4-21 16,4-5 50-16,-8 1 12 16,4 0-71-16</inkml:trace>
  <inkml:trace contextRef="#ctx0" brushRef="#br0" timeOffset="46850.05">14903 16449 153 0,'0'0'206'15,"0"0"-80"-15,0 0-17 16,0 0-24-16,0 0 69 0,0 0-76 16,-60 43-18-16,60-43-25 15,0 0 7-15,0 0 11 16,0 0-22-16,0 0-20 16,0 0-7-16,0 0-4 15,0 0 10-15,0 0-10 16,0 0-22-16,0-10-69 15,24-7-38-15,0-2-226 16</inkml:trace>
  <inkml:trace contextRef="#ctx0" brushRef="#br0" timeOffset="46983.53">14903 16449 419 0,'79'-49'271'0,"-79"49"-121"0,0 0-59 15,0 0-20 1,0 0-28-16,0 0-43 0,0 0 9 15,0 0-18-15,0-5 6 16,16-1-182-16,20-14-232 16</inkml:trace>
  <inkml:trace contextRef="#ctx0" brushRef="#br0" timeOffset="47403.01">15930 15838 566 0,'0'0'163'0,"0"0"17"15,0 0-99-15,0 0-34 16,0 0-26-1,0 0-17-15,0-1-4 0,0 1-3 16,12 0 1-16,12 0 3 16,20 1-4-16,3 13-7 15,13 2-42-15,12 0-50 16,-1-2-140-16,-3 7-96 16</inkml:trace>
  <inkml:trace contextRef="#ctx0" brushRef="#br0" timeOffset="48182.94">16722 16005 85 0,'0'0'381'0,"0"0"-236"16,0 0-14-16,0 0 48 16,0 0-96-16,0 0 0 15,283 54-19-15,-247-47-42 0,12-5-10 16,-1 3-12-16,9 3-1 16,16 1-5-16,-1 5-71 15,-3 4-9-15,12 1 20 16,-9 0 26-16,9 0 6 15,-8-6 18-15,-13 2 14 16,1-6 2-16,-4 5 3 16,-8-1 6-16,-1-3 31 15,1 3 12-15,-4-3 2 16,-8 1-21-16,0-1 32 16,-1 2-30-16,1 1-34 15,-4 7 3-15,28-3-2 16,0 4-1-16,19-6-2 0,5 0-6 15,7 2-53-15,1-3 22 16,-8 0-6-16,-17-4 44 16,-3 0-2-16,-20-7 1 15,4-3 1-15,-13 0 0 16,-3 0 2-16,-8 0-2 16,-8 0 28-16,4 0 3 15,4 4 16-15,8 5-4 16,4 3 2-16,11 1-15 15,-11-7-19-15,20 6-10 16,4-4 1-16,-1-2-2 16,21 3-1-16,-4 1-43 15,3 3-28-15,-7 0-17 16,-4 2-28-16,-1-3 97 0,-19-1 2 16,-12-2 17-16,-12-4 1 15,-12-1 0-15,12 0 17 16,-16-1 43-16,-4 0 27 15,16 0-17-15,-9 0 0 16,-7 1-3-16,8-4-49 16,8 2 4-16,-4-2-3 15,8 0-18-15,-4 4 4 16,-8-4-3-16,0 1-2 0,0-1 0 16,12 6-29-1,8-4-71-15,7 0-73 0,5 5 116 16,4 0-201-16,-12 1 178 15,0 4 79-15,-12-7 1 16,-12 5 78-16,-5-10 18 16,-7 0 40-16,0 0-21 15,0 0 32-15,0 0-55 16,0 0-27-16,0 0-35 16,0 0-30-16,-23 0-16 15,-13-15-152-15,-12-1-514 16</inkml:trace>
  <inkml:trace contextRef="#ctx0" brushRef="#br0" timeOffset="48949.69">15671 15723 392 0,'0'0'184'0,"0"0"-86"0,0 0 25 0,0 0 0 16,0 0-86-16,0 0-22 15,36 0-6-15,-32 0-8 16,4 0-1-16,-8 0-58 15,0 0-308-15</inkml:trace>
  <inkml:trace contextRef="#ctx0" brushRef="#br0" timeOffset="49966.93">4144 13728 833 0,'0'0'182'0,"0"0"-20"0,0 0-34 0,0 0 14 16,0 0-42-16,0 0-58 15,-238 64-22-15,238-57-10 16,39-3-10-16,65 1 18 0,35-5 12 16,48 0-6-1,12-9-9-15,24-20-10 0,0 0 3 16,0 7-6-16,8-3-2 16,-32 5-1-16,-12 6 1 15,-47 4 2-15,-33 3 3 16,-27 3-5-16,-12 4 2 15,-21 0 9-15,-11 0-7 16,-24 0 9-16,0 0-3 16,-12 0 4-16,0 0-12 15,0 0 16-15,0 0-18 16,0 0 13-16,0 0-11 16,0 0 4-16,0 0-3 15,0 0-2-15,0 0-1 16,-48 0-5-16,-35 11-35 0,-29 23-94 15,-19 2-152-15,11 1-172 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2T06:23:43.565"/>
    </inkml:context>
    <inkml:brush xml:id="br0">
      <inkml:brushProperty name="width" value="0.05292" units="cm"/>
      <inkml:brushProperty name="height" value="0.05292" units="cm"/>
      <inkml:brushProperty name="color" value="#FF0000"/>
    </inkml:brush>
  </inkml:definitions>
  <inkml:trace contextRef="#ctx0" brushRef="#br0">18219 7024 646 0,'0'0'205'0,"0"0"-12"0,0 0-43 0,0 0-41 0,0 0 0 16,0 0-26-16,0 0-9 16,-259 10-9-16,259-10-29 15,0 0-1-15,0 0-13 16,40 0-9-16,64 0 0 16,35 0 5-16,48 0 11 15,12-2-28-15,12-10 1 16,-4-5 5-16,-19 5-2 15,-25-1-4-15,-32 4-2 16,-35 5 3-16,-29 2-5 16,-23 2 2-16,-16 0 0 15,-16 0-1-15,-4 0 1 16,-4 0-11-16,-4 0-46 16,0 0-65-16,0 0-102 15,-4 0-156-15</inkml:trace>
  <inkml:trace contextRef="#ctx0" brushRef="#br0" timeOffset="8687.68">22006 7269 541 0,'0'0'328'0,"0"0"-149"0,0 0-63 0,0 0-11 0,0 0-24 0,0 0-10 15,0 0-37-15,0 0-4 16,24-88-18-16,0 98-10 16,7 15 6-16,-3 4 27 15,4 0-23-15,-8-4 13 16,0-10-16-16,-12-4-3 16,20-9-4-16,-8-2 5 15,15 0 19-15,17-24 2 16,40-34 7-16,7-11-32 15,13-15-1-15,3-1-2 16,9 5-12-16,11 3-82 16,0 14-153-16,-19 10-243 15</inkml:trace>
  <inkml:trace contextRef="#ctx0" brushRef="#br0" timeOffset="10966.39">26246 5601 641 0,'0'0'167'0,"0"0"2"0,0 0-30 0,0 0-40 0,0 0-20 0,48-166 20 15,-48 130-40-15,0 4 30 16,0 11-32-16,-24 1-8 16,-8 8-6-16,-8 4-8 15,-3 7-35-15,-5 1 2 16,0 0-2-16,-20 12 0 0,9 36 0 15,-9 5-4-15,8 15 2 16,12 2 1-16,25-10 1 16,23-6-1-16,0-12-1 15,11-20-1-15,45-13 2 16,20-9 0-16,3-7 0 16,13-37 2-16,4-24 10 15,-17-15-8-15,-7-18 3 16,-24-13-4-16,-28 2 4 15,-20-13-2-15,-20 8-4 16,-72 5-2-16,-19 16 2 16,-25 24 5-16,-7 27-5 15,4 27-10-15,19 18-45 0,29 0-75 16,31 31-195 0,40 18-65-16</inkml:trace>
  <inkml:trace contextRef="#ctx0" brushRef="#br0" timeOffset="16940.74">27568 2331 659 0,'0'0'290'0,"0"0"-107"0,0 0-24 0,0 0-8 0,0 0-50 15,0 0-65 1,0 0-25-16,-36-4-6 0,36 64 12 16,-12 13-4-16,12 12 16 15,0 1-12-15,0-3-5 16,0-13-5-16,0-16-2 15,0-25 2-15,0-13-5 16,0-10-1-16,0-6-1 16,0 0 3-16,24 0 0 15,8-29 21-15,8-15-13 16,8-7-3-16,-5-4-4 16,1 8-4-16,-16 15 3 15,-8 14-3-15,-16 13 0 16,4 5 0-16,-4 0-15 0,8 14-7 15,12 18 22-15,8 10-4 16,-1-5 4-16,5 4 2 16,0-6-2-16,-8-6-1 15,4-15 0-15,-8-6 1 16,-12-8-2-16,12 0 2 16,-5-22 13-16,-3-20 2 15,4-7-8-15,-16-2-7 16,-4 2 7-16,0 9-4 15,0 4-5-15,-4 10 3 16,-20 14-2-16,4 10-2 16,9 2-5-16,-5 0-58 15,8 18-115-15,-4 24-110 0,12 4-133 16</inkml:trace>
  <inkml:trace contextRef="#ctx0" brushRef="#br0" timeOffset="17272.73">28504 2769 681 0,'0'0'251'0,"0"0"-173"0,0 0 18 0,0 0-28 0,0 0-30 0,12 165-21 15,8-127-8-15,3-7-2 0,1-9-7 16,8-15 0-16,-4-7 9 15,16 0 20 1,-4-9 56-16,-8-28-24 16,3 0-20-16,-27-5 17 0,-8 2-23 15,0 2 6-15,-32 9-1 16,-11 10-17-16,-21 7-13 16,-16 12-10-16,1 0-3 15,-5 1 1-15,12 36-51 16,25-3-132-16,11 8-123 15,36-4-469-15</inkml:trace>
  <inkml:trace contextRef="#ctx0" brushRef="#br0" timeOffset="17555.49">29575 3163 771 0,'0'0'374'0,"0"0"-118"16,0 0-53-16,0 0-82 15,0 0-65-15,0 0-35 16,0-36-21-16,0 57 0 0,0 18-8 15,-32 14 6-15,-8 8 2 16,-4 10-33-16,8-4-77 16,-7-11-106-16,15-8-81 15,8-26-236-15</inkml:trace>
  <inkml:trace contextRef="#ctx0" brushRef="#br0" timeOffset="18087.95">30124 2781 663 0,'0'0'418'15,"0"0"-168"-15,0 0-24 16,0 0-96-16,0 0-69 15,0 0-55-15,0-12-6 16,0 59 0-16,0 13 1 16,16-2-1-16,4-7 1 15,-8-7-2-15,12-10 2 16,-4-9-3-16,-8-12-4 16,0-9 6-16,-8-4 0 15,8 0 4-15,0 0 15 0,11-22-16 16,1-4-2-1,-4 3 0-15,-8 12-1 16,0 11 0-16,0 0-1 0,0 0-1 16,12 0 2-16,8 0-10 15,16 0 10-15,-13 0 4 16,13 9-4-16,0-4-9 16,-4-5 9-16,3 0-5 15,-3-3 3-15,-4-22 2 16,-4-10 4-16,-12-4 1 15,-12-4 2-15,-12-2 4 16,0 7 7-16,0 3-1 16,-4 11 1-16,-28 10-18 0,8 8-1 15,-4 6-3-15,4 0-24 16,4 13-74-16,-4 22-188 16,24-1-146-16</inkml:trace>
  <inkml:trace contextRef="#ctx0" brushRef="#br0" timeOffset="18287.21">31291 2892 1071 0,'0'0'259'0,"0"0"-59"0,0 0-79 0,0 0-68 15,0 0-38-15,0 0 2 16,60 108-17-16,-57-54-3 0,5 10 3 15,-8 5-63-15,0 6-115 16,-11 2-94-16,-37-11-388 16</inkml:trace>
  <inkml:trace contextRef="#ctx0" brushRef="#br0" timeOffset="19568.77">26879 5029 872 0,'0'0'277'0,"0"0"-92"0,0 0-42 0,0 0-56 0,0 0-44 16,0 0-30-16,-16-13-3 16,40 13 3-16,40 0-2 15,23 0 24-15,-3 0-17 16,0 0-17-16,-17-3 10 15,-19-3-11-15,-12-2 3 16,-16 5-8-16,-20 3 13 16,0 0-8-16,0-2 5 15,0-2 0-15,0 1-3 16,-20 1 0-16,8 2-2 16,0 0 0-16,-12 0-3 15,4 5 3-15,-4 30 0 0,12 14-4 16,12 7 5-1,0 11-1-15,0 2 3 0,0 5 7 16,0-5-10-16,0-9 0 16,0-9 2-16,0-9 1 15,0-14 1-15,0-8-2 16,0-14-2-16,-15-3 2 16,-17-3 7-16,-28 0 25 15,0 0-14-15,-7-6 16 16,7-6-23-16,28 1-3 15,20 9-4-15,8 2-1 16,4-3-10-16,0 3-1 16,0 0-15-16,0 0-94 0,16 0-125 15,28 0-134-15,16 0-120 16</inkml:trace>
  <inkml:trace contextRef="#ctx0" brushRef="#br0" timeOffset="19968.95">25498 6184 243 0,'0'0'740'0,"0"0"-612"0,-399 38 35 0,308-27-18 0,47-2-54 0,28-7-24 16,16-2-37-16,0 0-1 16,40 0 2-16,111 0-5 15,80-28-9-15,64-19-4 16,55-11-11-16,48-2 0 16,8-3-2-16,5 4 6 15,-61 16-6-15,-71 14 1 16,-80 13-1-16,-60 13 2 15,-67 3-1-15,-40 0-1 16,-28 0-1-16,-4 0 1 16,0 0 5-16,0 0-5 15,-12 0-6-15,-60 30 0 16,-20 10-39-16,-23 11-69 0,7 7-143 16,5-2-150-16</inkml:trace>
  <inkml:trace contextRef="#ctx0" brushRef="#br0" timeOffset="20434.86">26143 6991 665 0,'0'0'312'0,"0"0"-160"0,0 0 10 0,0 0-51 0,0 0-62 0,0 0-27 0,-259-28 5 16,223 65-12-16,4 5 2 15,20 5-14-15,12-2 3 16,0-3-6-16,0-15 4 0,44-5-3 16,4-11-1-16,0-11 0 15,7 0 0-15,-15-33 12 16,4-30-1-16,-20-12 12 16,-24-14-15-16,0-7 23 15,0-2-26-15,-60 3 9 16,-20 13 7-16,-3 20-14 15,3 18 0-15,-3 22-7 16,23 12-5-16,12 10 1 16,4 0-24-16,20 32-109 15,24 12-130-15,0 7-300 16</inkml:trace>
  <inkml:trace contextRef="#ctx0" brushRef="#br0" timeOffset="21050.38">26736 6816 863 0,'0'0'282'0,"0"0"-62"0,0 0-68 0,0 0-73 0,0 0-76 0,0 0-3 0,-8 58 0 0,8-7 2 16,24 2-2-16,0-8 2 16,-4-7-2-16,3-14 0 15,-11-10 1-15,0-14-1 16,0 0 0-16,-4 0 2 16,8-19 24-16,4-19 10 15,4-4-36-15,0 11 4 0,-12 11-3 16,0 13 2-1,-12 7-3-15,24 0-5 0,8 27-10 16,3 7 15-16,13 1-6 16,0 1 6-16,8-11-1 15,-17-10-2-15,5-8-1 16,-20-7 0-16,0 0 4 16,8-29 5-16,-8-12 4 15,-12-10 2-15,-12 0 7 16,0-2 4-16,0 7-21 15,0 15 4-15,-12 10-5 16,0 13-20-16,4 8-28 16,4 0-130-16,-16 17-150 0,20 12-203 15</inkml:trace>
  <inkml:trace contextRef="#ctx0" brushRef="#br0" timeOffset="21318.92">27664 6880 690 0,'0'0'300'16,"0"0"-147"-16,0 0-80 16,0 0 40-16,0 0-71 15,0 0-19-15,111 152-16 16,-83-133 17-16,-4-9 2 16,8-10-24-16,-8 0 18 15,7-17 43-15,-7-24-24 16,-8-3-15-16,-16-3 20 15,0 2-27-15,0 4 13 0,-40 13-9 16,-27 12-19-16,-5 16-2 16,-20 0-12-16,-15 34-102 15,-5 20-251-15,25 1-682 16</inkml:trace>
  <inkml:trace contextRef="#ctx0" brushRef="#br0" timeOffset="26408.21">29260 5690 1054 0,'0'0'110'0,"0"0"23"0,0 0 33 0,0 0-9 0,0 0-107 0,0 0-40 15,0 0-10-15,0 0 0 16,0 44 1-16,-32 32 0 15,-19 14-1-15,-17 7-21 16,8-8-160-16,24-22-155 16,24-29-372-16</inkml:trace>
  <inkml:trace contextRef="#ctx0" brushRef="#br0" timeOffset="26873.64">30594 5418 831 0,'0'0'185'0,"0"0"-16"16,0 0-3-16,0 0-27 15,0 0-55-15,0 0-19 16,-80-143-21-16,41 143-15 16,-21 0-21-16,-16 26-8 15,1 25 2-15,-5 4-4 16,32 1 1-16,24-8-1 0,24-9 1 16,0-10-8-16,12-15 6 15,48-10-2-15,12-4-10 16,7-4 1-1,5-38 10-15,-5-18-6 0,-31-13 19 16,-12-15-9-16,-28-18 5 16,-8-6-1-16,0-6-4 15,-68 0 10-15,-11 13 0 16,-17 20 0-16,17 20-2 16,-17 24-8-16,28 22 1 15,9 14-2-15,23 5-37 16,36 13-105-16,0 30-168 15,24 12-56-15</inkml:trace>
  <inkml:trace contextRef="#ctx0" brushRef="#br0" timeOffset="27724.44">31199 4914 536 0,'0'0'348'0,"0"0"-149"0,0 0-36 0,0 0-27 16,0 0-52-16,0 0-11 15,-60-82-30-15,53 82 7 16,7 0-17-16,0 0-21 16,0 0-8-16,0 0-4 15,0 0-1-15,0 0-3 16,-4 0 3-16,4 0 1 15,-8 0-4-15,-4 0-1 0,0 0 5 16,0 0 0-16,-12 0 4 16,4 0-1-16,-8 0 5 15,-16 0-4-15,4 0-4 16,-11-3 1-16,11-1 0 16,4 4-1-16,16 0 17 15,16 0-2-15,4 0-11 16,0 0-2-16,0 0-4 15,4 0-2-15,68 0 4 16,27 0 3-16,21-3-3 16,19-14 1-16,-7 3-1 15,-29-3 0-15,-11-3 0 16,-41 9 0-16,-19-1 3 0,-8 1 1 16,-24 4-4-16,0 5 7 15,0 0 3-15,0-4-10 16,-36 6-3-16,16 0 2 15,-7 0-1-15,7 15 2 16,-4 14-1-16,12 9 5 16,8 6-11-16,4 10 7 15,0-1 0-15,0 7 0 16,0 2 10-16,0-2-9 16,0-6-1-16,0-3-1 15,0-8 1-15,0-10 1 16,0-9-1-16,-12-7 0 15,-32-7 3-15,-16-4-3 16,-11-6 7-16,-9 0 2 0,8 0-5 16,17-4 11-1,7-8-14-15,24 2 2 0,16 1-3 16,8 5-2-16,0 4-16 16,0 0-107-16,12 0-194 15,32 13-47-15,11 9-518 16</inkml:trace>
  <inkml:trace contextRef="#ctx0" brushRef="#br0" timeOffset="28105.82">29834 5924 726 0,'0'0'267'0,"0"0"-108"0,-315 60 6 0,267-49-10 0,36-6-65 0,12-5-40 16,0 0-29-16,68 0 4 16,87 0 1-16,92-25 11 15,64-13-30-15,43-6-5 0,16-8-4 16,5 5 5-1,-13-2-6-15,-44 6 7 16,-59 2-6-16,-64 8 4 0,-75 7 2 16,-53 12-3-16,-43 7-1 15,-24 5-2-15,0 2 2 16,0 0 4-16,-12 0-4 16,-67 27-16-16,-37 18-64 15,-27 16-93-15,12 4-171 16,3 13-403-16</inkml:trace>
  <inkml:trace contextRef="#ctx0" brushRef="#br0" timeOffset="28838.29">30383 6972 693 0,'0'0'237'0,"0"0"-63"0,0 0-21 0,0 0-13 0,0 0-64 16,0 0 0-16,-24-143-25 0,4 137 2 15,-8 2-21-15,-19 4-18 16,-9 0-6-16,-24 17-6 15,-3 23-4-15,15 9-2 16,16 4 4-16,16 3 0 16,28-5-1-16,8-5-1 15,0-12-4-15,36-8 2 16,44-16 2-16,-9-10-2 16,21 0-3-16,-12-25 5 15,-21-20 2-15,-11-16 3 16,-24-9 1-16,-12-12-3 15,-12-7 2-15,0-1 0 0,-60 7 3 16,-19 10-5-16,-17 13-1 16,-7 23-1-16,19 11 1 15,16 17-1-15,20 9 0 16,25 0-48-16,23 21-124 16,0 25-82-16,0 10-115 15,12 4-423-15</inkml:trace>
  <inkml:trace contextRef="#ctx0" brushRef="#br0" timeOffset="29337.08">30964 6813 940 0,'0'0'281'0,"0"0"-51"0,0 0-85 0,0 0-95 0,0 0-33 16,0 0-12-16,0 45-3 15,4 2 0-15,20 0-2 16,-4 1 0-16,4-6 0 16,-8-10 0-16,4-14-10 15,-8-11 10-15,0-7-1 16,0 0 12-16,8-4-7 0,3-26-2 15,5-6 11-15,4 5-9 16,-16 11-4-16,4 11-8 16,-20 5 8-16,0 4-1 15,12 0-1-15,8 11-5 16,8 11 7-16,8-5 0 16,7 2 0-16,-7-11-6 15,8-6 1-15,-20-2 5 16,0 0 0-16,0-6 2 15,-12-22 6-15,0-6 4 16,-12-6-9-16,0 0 18 16,0 3-15-16,-8 14-2 15,-16 6-2-15,12 11-2 0,8 6-1 16,-4 0-66-16,8 3-127 16,0 22-98-16,0 1-192 15</inkml:trace>
  <inkml:trace contextRef="#ctx0" brushRef="#br0" timeOffset="29470.01">31784 6918 635 0,'0'0'471'0,"0"0"-196"15,0 0-96-15,0 0-95 16,0 0-52-16,0 0-22 16,56 45-9-16,-40-5-1 15,-8 18-37-15,-8 15-189 0,0 9-166 16</inkml:trace>
  <inkml:trace contextRef="#ctx0" brushRef="#br0" timeOffset="48805.39">17248 11016 340 0,'0'0'153'0,"0"0"-92"15,0 0-19-15,0 0-22 0,0 0-11 0,0 0-7 16,0 0-2-16,0 0 15 16,0 0 27-16,0 0-7 15,0 0 55-15,0 0-8 16,0 0-43-16,0 0 11 15,0 0-5-15,0 0-20 16,0 0 5-16,0 0 7 16,0 0-17-16,0 0 0 0,0 0 1 15,0 0-11 1,0 0 9-16,0 0 6 0,0 0-6 16,0 0-12-16,0 0 3 15,0 0-1-15,0 0-3 16,0 0 1-16,0 0 6 15,0 0 4-15,0-4 2 16,0 4-15-16,0-1-3 16,0-3 5-16,0 2 3 15,0-2-7-15,0 1-2 16,-8-5 2-16,-4 7 4 16,12-7-5-16,-12-2 1 15,12 0 13-15,-12 3-9 16,0-3-1-16,12 0 1 15,-12 1 2-15,12 0-4 0,-8 2 11 16,4 1-8-16,-4-1 6 16,4 4 1-16,4-2 3 15,-8 0-12-15,8 5 6 16,-4-5-11-16,-4-2 2 16,4-5 4-16,-4 1-3 15,-4-1 1-15,8-4-3 16,-4 0 1-16,-3-3-1 15,-1-1-1-15,0-1 1 16,-12 2 1-16,12-1 4 16,0 0-2-16,-12 6-3 15,16-3 0-15,-4 3 4 0,0-3-1 16,8-3-4 0,-16-1 2-16,8-5 2 0,0-2-3 15,-4 0 5-15,4-4-2 16,-7 0 3-16,-5-2-2 15,12 0-2-15,0 1 0 16,4 0 0-16,-4 2-2 16,0 5 0-16,8 1 3 15,-4 2-4-15,-4 5 2 16,8-4 3-16,-4-2-2 16,-4 6-3-16,8-5-1 15,-4 2 1-15,8-2 6 16,-4 1-6-16,-4 0 0 15,4 0 3-15,-4-2 5 16,-4 3-5-16,12 2-3 0,0-2-1 16,0 4 1-16,0 1 11 15,0-1-10-15,-12 5-2 16,12 0-2-16,-12-3 3 16,12 2 2-16,-11-3 1 15,11 0 5-15,-12 0-8 16,12 2 0-16,-8 0-7 15,8-3 7-15,0 5 9 16,-4-1-9-16,4 4 0 16,-8 2-9-16,8 5 9 0,-4-2 0 15,4 4 4 1,0-4-2-16,0 1-1 0,0 0 9 16,0 0-18-16,0 0 9 15,0 0-1-15,0 3 0 16,0 0 8-16,0 0-8 15,0 0 1-15,0 0-1 16,0 0 0-16,0 0 0 16,0 0-2-16,0 0 2 15,0 0 0-15,0 0 0 16,0 0 0-16,0 0 0 16,0 0 0-16,0 0 0 15,0 0-12-15,0 0 12 16,0 0-1-16,0 0 1 15,0 0 9-15,0 0-9 0,0 0 0 16,0 0-7 0,0 0 4-16,0 0 3 0,0 0 0 15,0 0-6-15,0 0-2 16,0 0-10-16,0 0-5 16,0 0-6-16,0 0 22 15,0 0 3-15,0 0-14 16,0 0 9-16,0 0-46 15,0 0-15-15,0 0 20 16,0 0-17-16,0 0 14 16,0 0-22-16,0 0 42 15,0 0-28-15,0 0 15 0,0 0-22 16,0-5-9 0,0 4-73-16,4-7 114 0,8 3 1 15,-4-4 35-15,-8-2 2 16,0 2 17-16,12 0 27 15,-12 0 46-15,0-2 14 16,0-5-47-16,0 1-11 16,0-5 18-16,0 0-9 15,0 1 19-15,0 7-9 16,0 2-22-16,0 6 4 16,0-2 0-16,0 5 4 15,0 1-22-15,0 0-5 16,0 0-6-16,0 0-12 0,0 0 25 15,0 0-8 1,0 0-13-16,0 0 11 0,0 0-6 16,0 0-4-16,0 0-11 15,0-4 10-15,0 2 11 16,0-8-21-16,0 0 6 16,0-3 0-16,0-3-7 15,0 4 6-15,0 2-7 16,0 1 0-16,0 0 7 15,0 2-1-15,0 7-6 16,0-2 0-16,0 2 0 16,0 0 0-16,0 0 1 15,0 0-2-15,0 0-4 16,0 2 4-16,-12 14-1 0,4 3-5 16,-8 6 7-16,-4 4 0 15,8 0-1 1,-4 6 1-16,-4 3 0 0,4-4 2 15,-4 7-4-15,-4-5 4 16,12-4-3-16,0-7 2 16,4-6-1-16,4-7 0 15,4-6 9-15,-8 1-18 16,8-3 8-16,0-4 1 16,0 0 1-16,0 0 4 15,0 0-1-15,0 0-1 16,0 0 1-16,0 0 0 15,0 0 11-15,0-13-15 0,0-9 4 16,0-2-3-16,0 1-1 16,0-6 1-16,0-4-2 15,0-1 0-15,12-4 1 16,-4 1 2-16,4 6-1 16,0 4-2-16,-12 0-1 15,12 5 2-15,-12 5 0 16,0 8 1-16,0 4-1 15,0 5 0-15,0 0 2 16,0 0-1-16,0 0 1 16,0 0-2-16,0 0-1 15,0 0 0-15,12 0 1 16,20 5-4-16,-4 12 4 16,8 3-2-16,8 2 2 0,-9 0 0 15,25 3 2-15,0-3-2 16,-4 3 2-16,3 4-1 15,-3-7-1-15,-20 4 1 16,20-7-2-16,-29-4 3 16,5-3-2-16,-16 2 2 15,4-8-4-15,-8 2 4 16,0-5-4-16,0-3-13 16,-12 8-59-16,0 3-131 15,0 1-111-15,0-6-687 16</inkml:trace>
  <inkml:trace contextRef="#ctx0" brushRef="#br0" timeOffset="68092.62">17264 10899 515 0,'0'0'134'0,"0"0"-56"0,0 0 29 0,0 0-79 0,0 0-9 0,0 0-10 16,0 0-7-16,0-6-2 15,0 6 8-15,0 0-3 16,0 0-10-16,0 0 8 16,0 0-12-16,0 0 17 15,0 0-17-15,0 0 9 0,0 0-2 16,0 0 2 0,0 0 1-16,0 0-1 0,0 0 2 15,0 0-2-15,0 0-1 16,0 0 0-16,0 0 1 15,0 0 0-15,0 0-11 16,0 0-13-16,0 0-127 16,0 0-44-16</inkml:trace>
  <inkml:trace contextRef="#ctx0" brushRef="#br0" timeOffset="73732.66">17355 10751 465 0,'0'0'155'0,"0"0"-57"0,0 0 52 0,0 0-93 0,0 0-2 16,0 0-33-16,0 0 4 15,0 18 4-15,0-18 19 16,0 0-6-16,0 0 29 16,0 0-22-16,0 0-7 0,0 0-4 15,0 0 13-15,0 0 9 16,0-6 6-16,0-13-10 16,0-7-36-16,0-8-21 15,0 1 7-15,0-6 7 16,0-1-4-16,0-1-6 15,0-3 0-15,0 3 7 16,0-3-3-16,0 0-7 16,0 8 5-16,0-6-4 15,0 4 1-15,-8-3 0 16,-8 2-1-16,4-1-1 16,1 0 0-16,-1 4 2 15,-8-10-3-15,4 4 4 0,-4-4-2 16,-4-2-1-16,0 3 1 15,4-2 1-15,4 5 1 16,4 2-2-16,4 1-3 16,4 2 2-16,4 3-1 15,-8 7 1-15,8 2 0 16,-4 0 2-16,-8-1 3 16,4 1-8-16,-3-4 2 15,-5 3 0-15,-4-7 3 16,8 4 1-16,0-2-3 15,0 0 1-15,0 2 2 16,0 5-3-16,12 6-2 16,-8 10 2-16,4 2 1 0,4 3 4 15,0 3-1-15,0 0-1 16,0 0-1-16,0-4 4 16,-8 1-6-16,8 3 4 15,0-2-2-15,0 2-2 16,0 0-1-16,0 0 0 15,0 0 0-15,0 0 0 16,0 0 0-16,0 0 0 16,0 0-1-16,0 0 0 15,-4 0 1-15,4 0-2 16,0 0 1-16,0 0-8 16,0 12 4-16,0 10 5 0,0 12-1 15,0 5 2 1,0 6 3-16,-8 6-4 0,4 0-3 15,-8 0 3-15,0-7 4 16,4-3-4-16,-4-7 1 16,8-8-1-16,-4-10 0 15,8-10 0-15,0-6 1 16,0 0 3-16,0 0 0 16,0 0 2-16,0 0 6 15,-4-3-2-15,-4-16-6 16,4-7-4-16,4 1 1 15,0-7-2-15,0-6 2 16,0 1 0-16,0-5-1 0,0 1 2 16,0-1-2-16,4 8-2 15,8 5 2-15,-4 7 0 16,-4 7-1-16,-4 4 1 16,8 5 0-16,-4 2-3 15,4 4 7-15,-8 0-8 16,4-2 4-16,-4 2-2 15,12 0-2-15,12 0 0 16,-4 0 4-16,28 0-6 16,-4 9 6-16,3 10-1 15,1 3 1-15,0 3-1 16,0 4 4-16,-1 1-6 16,-3-3 4-16,-8 2-1 15,12-7 2-15,-16 0 0 0,-8-2-1 16,-1-6-1-1,-11-4 0-15,0-3 0 0,12-4 0 16,-12 1 2-16,-4-1-2 16,4 2-26-16,-8 3-72 15,4 3-153-15,-8 9-83 16,0 6-512-16</inkml:trace>
  <inkml:trace contextRef="#ctx0" brushRef="#br0" timeOffset="74965.16">17463 11067 500 0,'0'0'129'0,"0"0"-27"0,0 0 68 0,0 0-61 0,0 0-39 16,0 0 36-16,0-82-45 16,0 78-5-16,0 4 3 15,0 0-16-15,0 0-1 16,0 0-18-16,0 0-6 0,0 0-18 16,8 4 1-16,8 18-1 15,4 10 4-15,-4 7-2 16,3 17 19-16,-7 4 7 15,0 11-17-15,0 3 2 16,0 8 6-16,0-7 9 16,-4-1-15-16,4-14-6 15,4-7 0-15,-4-4 2 16,0-5-1-16,0-11 5 16,-4-2 1-16,-4-3-1 15,-4-12-2-15,8-1-5 16,-8-3-1-16,4-1-1 15,-4-5-1-15,0-3 2 16,0-3-3-16,0 0-2 16,0 0 8-16,0 0-8 0,0 0 0 15,0 0 5-15,0 0-1 16,0 0 3-16,0 0 4 16,0 0 5-16,0 0 11 15,0-12-5-15,-12-1-18 16,-24-9 0-16,8-2-2 15,-16 3-1-15,8-4-1 16,13 3 0-16,-9-2 0 16,8 5 1-16,8 2 0 15,4 0 3-15,4 8-3 16,4 1 1-16,4 7 0 16,0 1-1-16,0 0-1 0,0 0-3 15,0 0 2-15,0 0-19 16,16 20 14-16,32 11 6 15,7-1 0-15,5 9 2 16,-4-1-1-16,4-2 1 16,-1 1-2-16,-11-8 0 15,8-7-1-15,-20-8 2 16,7-6 0-16,-15-6-1 16,-4-2 0-16,-4 0 2 15,8-17-2-15,-8-27 3 16,16-7 1-16,-12-7-2 15,-12 1-2-15,0-4 0 16,-4 5-10-16,-5 5-40 0,5 7-62 16,-4 12-70-1,4-1-139-15,-4 2-482 0</inkml:trace>
  <inkml:trace contextRef="#ctx0" brushRef="#br0" timeOffset="79373.39">6689 14493 1334 0,'0'0'96'0,"0"0"-32"0,0 0 78 0,0 0-31 0,0 0-60 15,0 0-41-15,0 0-10 16,-128-51 0-16,291 24 4 16,56-15 4-16,28-9-6 15,0 3-4-15,-4 0-8 16,-8 3-48-16,-12 8-95 16,-24 2-208-16,-36 6-319 15</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2T06:25:08.696"/>
    </inkml:context>
    <inkml:brush xml:id="br0">
      <inkml:brushProperty name="width" value="0.05292" units="cm"/>
      <inkml:brushProperty name="height" value="0.05292" units="cm"/>
      <inkml:brushProperty name="color" value="#FF0000"/>
    </inkml:brush>
  </inkml:definitions>
  <inkml:trace contextRef="#ctx0" brushRef="#br0">18534 7535 983 0,'0'0'48'0,"0"0"60"0,0 0 27 0,0 0-33 0,0 0-14 0,0 0-47 0,0 0-27 15,-159 6-10-15,298-6 28 16,80 0 34-16,52-13-47 0,11-11-7 15,5 3-7-15,-36 5-5 16,-20 7 2-16,-24 3-2 16,-52-2 1-16,-23 5 1 15,-41 3-4-15,-23 0-7 16,-20 0 2-16,-25 0-51 16,13 0-46-16,-4 0-43 15,-8 7-60-15,-8 9-164 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2T06:11:57.641"/>
    </inkml:context>
    <inkml:brush xml:id="br0">
      <inkml:brushProperty name="width" value="0.05292" units="cm"/>
      <inkml:brushProperty name="height" value="0.05292" units="cm"/>
      <inkml:brushProperty name="color" value="#FF0000"/>
    </inkml:brush>
  </inkml:definitions>
  <inkml:trace contextRef="#ctx0" brushRef="#br0">13362 16707 672 0,'0'0'224'0,"0"0"-68"0,0 0-14 0,0 0-1 0,0 0-56 16,0 0-33-16,0 0-32 15,0 0-16-15,-24-62 15 16,60 92-2-16,11-1 21 0,-3 4-19 16,-20-3-11-1,20-9 7-15,-20-7 9 0,-8-11-24 16,-8-3 17-16,-4 0-14 16,8 0 18-16,8-46 5 15,15-29-2-15,25-24-14 16,-12-15-6-16,-4 2-4 15,11 15-9-15,-7 10-71 16,-8 26-63-16,-8 15-89 16,-8 8-184-16</inkml:trace>
  <inkml:trace contextRef="#ctx0" brushRef="#br0" timeOffset="4719">14795 14004 987 0,'0'0'197'0,"0"0"-28"0,0 0-36 0,-24-212-54 16,48 158-40-16,28 13-18 16,-8 14-6-16,23 17-3 15,-7 10-1-15,-12 0-9 0,12 51 0 16,-25 20 4-16,-15 15-3 16,-16 2 0-16,-4-11 3 15,0-21-6-15,0-17 0 16,0-19 0-16,8-11 0 15,-4-9 0-15,8 0-3 16,-4-20 3-16,-8-28 0 16,0-17 1-16,0-18-1 15,12-6 0-15,0 3 0 16,0 7 0-16,-12 11-1 16,12 25 0-16,-12 17 1 15,0 17 0-15,0 9 4 16,0 0 6-16,0 5-10 15,0 44-3-15,0 15-2 16,0 18 10-16,36 1 4 0,8-4-9 16,3-5 0-1,21-14 0-15,-4-9 0 0,3-11-1 16,-7-8-4-16,0-4-33 16,-4-5-87-16,-1-8-86 15,-7 1-58-15,0-4-203 16</inkml:trace>
  <inkml:trace contextRef="#ctx0" brushRef="#br0" timeOffset="5858.08">11140 14106 846 0,'0'0'233'0,"0"0"-31"0,0 0-49 0,0 0-82 0,0 0-71 16,0 0 6-16,96 181 36 0,-37-89-6 15,-15-4-11 1,12-5-19-16,-16-15 7 0,-16-25-13 16,-5-17 0-16,-7-22 1 15,-12-4 6-15,0 0 2 16,0-11 6-1,0-20 46-15,0-14-58 0,0-2 7 16,0 8-3-16,0 14-6 16,0 16 1-16,0 9-2 15,0 0-9-15,0 14 3 16,60 26 5-16,8-2 2 16,15 0-1-16,9-6 0 15,-8-9 0-15,7-14 1 16,-31-9-1-16,0 0 1 15,-24-9-2-15,-13-36 3 0,-11-20-2 16,-12-10 16 0,0-2-14-16,-16 4 5 0,-43 2 18 15,-9 16 3-15,0 7-20 16,21 23-4-16,11 9 0 16,24 12-4-16,0 4-3 15,12 0-36-15,0 36-143 16,0 15-187-16,36-4-273 15</inkml:trace>
  <inkml:trace contextRef="#ctx0" brushRef="#br0" timeOffset="9692.94">18594 13687 797 0,'0'0'288'0,"0"0"-57"0,0 0-32 0,0 0-95 15,0 0-67-15,0 0-37 16,0 0 1-16,59 116 20 0,9-29-11 16,-8 5 2-16,-5-6-4 15,-15-17 3-15,4-15-11 16,-20-19 1-16,-12-19-1 15,0-5 0-15,-12-11 3 16,0 0 0-16,0 0 14 16,0-33 8-16,0-8-14 15,0-8-5-15,0 12-1 16,0 10-5-16,0 13 0 16,0 8 4-16,0 6-3 15,12 0-1-15,12 0-14 16,11 23 11-16,13 5 6 15,8 1-6-15,4-4 1 0,-12-6 2 16,-13-8 0-16,-3-4-3 16,-20-7-2-16,-12 0 5 15,0-13 1-15,0-27 9 16,0-15-8-16,0-8 5 16,0-4 2-16,-24 10-7 15,-8 3-2-15,5 18 2 16,-5 15-2-16,16 9 10 15,8 8-18-15,8 4 8 16,0 0 0-16,0 0-45 16,0 5-100-16,0 27-69 15,20 9-41-15,20-4-102 16,3-8-147-16</inkml:trace>
  <inkml:trace contextRef="#ctx0" brushRef="#br0" timeOffset="9972.6">19470 13932 378 0,'0'0'385'15,"0"0"-131"-15,0 0-109 0,0 0-75 0,0 0 17 0,0 0 11 0,107 105-47 0,-63-67-19 0,4-4-22 16,-13-6-10-16,25-8 2 16,-24-13 1-16,8-7 0 15,-8 0 5-15,-1-16 24 16,1-19 11-16,-24-9 6 15,-12 4-2-15,0-2-8 16,-4 1-8-16,-52 7-3 0,-15 10-15 16,-1 11-9-1,-19 13-4-15,11 0-2 0,-4 2-5 16,17 31-26-16,19 3-67 16,32 5-137-16,16 1-235 15</inkml:trace>
  <inkml:trace contextRef="#ctx0" brushRef="#br0" timeOffset="10517.46">20310 13084 984 0,'0'0'278'0,"0"0"-43"0,0 0-116 0,0 0-57 0,0 0-50 16,0 0-6-16,-48 123 35 0,52-18 10 16,16 18-3-16,-8 20-23 15,0 10-17-15,-12 0-4 16,4-13-4-16,4-27-1 16,4-24-3-16,11-28-19 15,-7-23-39-15,4-19-38 16,-8-15-79-16,20-4-111 15,-4 0-97-15</inkml:trace>
  <inkml:trace contextRef="#ctx0" brushRef="#br0" timeOffset="10942.63">20756 13572 526 0,'0'0'527'0,"0"0"-228"0,0 0-72 15,0 0-98 1,0 0-87-16,0 0-39 0,-72 47 16 16,96 31 4-16,12 11 5 15,-1 9-8-15,-11-4-7 16,-4-4 0-16,-8-23-12 16,-12-23-1-16,0-20 0 15,0-16 0-15,0-8 4 16,0 0-3-16,0-23 17 15,0-17-17-15,0-15-1 16,0-9-2-16,4 1 0 16,32 9 1-16,8 6 0 15,12 17 1-15,-9 8-5 16,13 16-5-16,8 7 9 0,-9 0-2 16,1 36 1-16,-24 9-1 15,-16 6 1-15,-20 6 2 16,0-2 2-16,-44 1-2 15,-24-8 2-15,-3-18-4 16,-1-3 2-16,0-13-31 16,-7-4-45-16,19 4-95 15,-8-6-211-15,21-8-710 16</inkml:trace>
  <inkml:trace contextRef="#ctx0" brushRef="#br0" timeOffset="18137.87">12366 7105 952 0,'0'0'178'0,"0"0"-58"0,0 0-37 0,0 0-5 16,0 0-36-16,0 0-36 15,0 0-10-15,-71 0 4 16,71 0-13-16,-8 7-163 16,-4 21-109-16,-12 17-152 15</inkml:trace>
  <inkml:trace contextRef="#ctx0" brushRef="#br0" timeOffset="18775.93">12335 11800 812 0,'0'0'154'0,"0"0"-20"0,0 0 0 0,0 0 58 0,0 0-55 0,0 0-47 15,0-32-8-15,0 8-60 0,0 5-4 16,0 0-18-16,0 3 0 16,0 2-1-16,0 4-38 15,23 3-129-15,9-9-319 16</inkml:trace>
  <inkml:trace contextRef="#ctx0" brushRef="#br0" timeOffset="20530.75">15440 17681 180 0,'0'0'683'0,"0"0"-611"0,0 0 17 0,0 0 19 0,0 0-29 0,0 0-39 16,0 7-4-16,32-10 48 16,8-26-29-16,8-3-28 15,-5-9-20-15,5-1-6 16,-4 2-1-16,4-5-17 16,0 1-111-16,7 2-74 15,-7 10-171-15</inkml:trace>
  <inkml:trace contextRef="#ctx0" brushRef="#br0" timeOffset="20981.44">15651 18905 818 0,'0'0'282'0,"0"0"-162"15,0 0-14-15,0 0 57 0,0 0-82 0,0 0-75 0,96-119-6 16,-5 54-1-16,13-10-1 16,11-4-18-16,1 3-191 15,-17 9-116-15,-7 13-646 0</inkml:trace>
  <inkml:trace contextRef="#ctx0" brushRef="#br0" timeOffset="22337.45">25581 15281 998 0,'0'0'101'16,"0"0"-13"-16,0 0-7 0,0 0 55 0,0 0-74 0,0 0-30 15,68 44 32-15,-40-24 0 16,-4-4-20-16,-4-1-18 16,-8-6-7-16,11-6-1 15,-3-3-4-15,4 0 8 16,16 0-8-16,16-27 12 16,15-31-3-16,25-18-8 15,4-10-11-15,-5-8-4 16,9 5-1-16,-9-2-20 0,-11 18-3 15,-17 13-72-15,-11 13-62 16,-20 12-173-16,-20 3-171 16</inkml:trace>
  <inkml:trace contextRef="#ctx0" brushRef="#br0" timeOffset="23240.47">26003 16843 655 0,'0'0'375'0,"0"0"-283"0,0 0-22 16,0 0 49-16,0 0-4 0,0 0-75 0,0 26-28 15,24-11 3-15,8 2 22 16,-8 2-20-16,0-7-4 16,-4-6 0-16,-4-6-8 15,4 0 14-15,15 0 15 16,25-44 18-16,32-31-25 16,3-19-5-16,25-13-21 15,-17-8 1-15,5 7-2 16,-9 11-2-16,-15 15-6 15,-1 17-31-15,-15 14-6 16,-8 17-31-16,-12 10-35 16,-17 14-83-16,-15 10-41 15,-8 0-188-15</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2T06:25:15.002"/>
    </inkml:context>
    <inkml:brush xml:id="br0">
      <inkml:brushProperty name="width" value="0.05292" units="cm"/>
      <inkml:brushProperty name="height" value="0.05292" units="cm"/>
      <inkml:brushProperty name="color" value="#FF0000"/>
    </inkml:brush>
  </inkml:definitions>
  <inkml:trace contextRef="#ctx0" brushRef="#br0">12657 5755 627 0,'0'0'192'0,"0"0"-60"0,-326 32 22 0,210-15-22 16,36-3-20-16,9 3-43 0,23-1-19 15,12-3 11-15,12-4-23 16,4 1-18-16,20-7-12 16,0-3 2-16,0 7-1 15,48-7-7-15,68 0 11 16,35 0 12-16,44-15-7 15,16-15-11-15,-12-5-5 16,-20-1 2-16,-27 2-3 16,-37 6-1-16,-31 3 2 15,-37 8-1-15,-27 8 0 16,-20 2 8-16,0 1 1 16,0-1 0-16,-32-3-10 0,-39 0-1 15,-25 5-3 1,13-4 3-16,-9 1 1 0,36 3 3 15,21 1-2-15,19 1 8 16,8 3 14-16,8 0 3 16,0 0-8-16,0 0-13 15,0 0-5-15,0 0-8 16,24 0 2-16,35 0 6 16,9 0 0-16,16 11 4 15,-17 1-3-15,-19 3-1 16,-4 5-2-16,-20 5 2 15,-20 6-2-15,-4 15 1 0,0 10-14 16,-72 16-33-16,-12 18-64 16,-19 5-119-16,7 11-143 15</inkml:trace>
  <inkml:trace contextRef="#ctx0" brushRef="#br0" timeOffset="5940.76">26083 1730 913 0,'0'0'262'0,"0"0"-108"0,0 0-25 0,0 0-64 0,0 0-48 15,0 0-15-15,0 0 0 16,-12 98 48-16,12-40-13 15,12 7-17-15,-12 3 1 16,0 2-9-16,12-6-5 16,-12-13 1-16,24-13-3 15,-4-14-4-15,-8-14 1 16,3-10 1-16,-7 0-2 0,4 0 15 16,4-28 28-1,8-22-8-15,8-12-24 0,16-1-6 16,-12 4-4-16,-4 7-1 15,-5 16 0-15,-7 14-1 16,-8 13 1-16,-12 9-1 16,0 0-1-16,12 0-6 15,12 31-14-15,24 9 21 16,8 0 0-16,3 2 0 16,1-1 0-16,0-6 0 15,-4-13 0-15,-9-6 0 16,-11-11 0-16,-4-5 0 15,-4 0 5-15,4-25 2 16,4-22 3-16,-5-14 0 16,-15-2-5-16,-4-4 10 0,-12 3 0 15,0 12 0-15,0 2-6 16,-12 16-6-16,-12 12-3 16,13 6-1-16,7 6-4 15,4 8-35-15,0 2-57 16,0 0-115-16,0 0-206 15,27 16-235-15</inkml:trace>
  <inkml:trace contextRef="#ctx0" brushRef="#br0" timeOffset="6294.21">27580 1828 611 0,'0'0'319'0,"0"0"-160"0,0 0-44 0,0 0-48 0,0 0-54 0,0 0-12 15,334-13-2-15,-294 7-20 16,-16 6-77-16,-12 0-63 16,-12 10-71-16,0 20 133 15,-28 16 95-15,-28-2 4 16,-3 0 100-16,15-8 62 15,20-11 22-15,12-16-85 16,12-2-53-16,0-7-5 0,0 0 10 16,0 0 6-16,32 0 18 15,20 0-28-15,3 0-40 16,13-9-7-16,4-4-39 16,11 3-128-16,-3 1-199 15</inkml:trace>
  <inkml:trace contextRef="#ctx0" brushRef="#br0" timeOffset="6689.88">28878 1784 739 0,'0'0'323'0,"0"0"-151"0,0 0-33 0,0 0-28 0,0 0-34 15,0 0-8-15,-52-54-23 16,52 54 15-16,-8 0-15 16,8 0-2-16,0 0-12 0,0 0-2 15,0 0-23-15,0 0-7 16,0 0-5-16,0 0 4 16,0 0-3-16,0 0-10 15,0 0-51-15,0 0-40 16,0 0-62-16,0 0-115 15,-48 0-259-15</inkml:trace>
  <inkml:trace contextRef="#ctx0" brushRef="#br0" timeOffset="7410.83">27214 2474 492 0,'0'0'252'0,"0"0"-58"0,0 0-54 0,0 0-27 0,0 0 0 0,0 0 7 0,0-52-14 16,0 52-32-16,0 0-22 15,0 0-33-15,0 0-10 16,-12 1-9-16,-8 27-15 16,8 1 14-16,12 5 0 15,0-3 0-15,0-1-2 16,0-9-1-16,48-4-2 16,-1-8-2-16,9-9 4 15,4 0-4-15,0 0 7 16,-17-6 1-16,-7-19 2 15,-24-9 6-15,0 1 1 16,-12-2 9-16,0 6 2 16,-12 3-2-16,-36 12-7 15,-11 6-11-15,-9 8-1 0,-12 0-47 16,9 10-76-16,23 11-163 16,16-1-342-16</inkml:trace>
  <inkml:trace contextRef="#ctx0" brushRef="#br0" timeOffset="8890.32">27226 990 671 0,'0'0'321'0,"0"0"-126"0,0 0-54 0,0 0-16 0,0 0-60 16,0 0-34-16,0 0-29 15,-24-9 0-15,24 39-2 0,0 15 16 16,24 3 7 0,3 3-8-16,-7 0-10 0,-4-3-5 15,-4-1-1-15,0-2-54 16,-4-4-132-16,16-9-176 16</inkml:trace>
  <inkml:trace contextRef="#ctx0" brushRef="#br0" timeOffset="9884.89">28723 1788 883 0,'0'0'248'0,"0"0"-94"0,0 0-27 0,0 0-81 0,0 0-46 15,0 0 3-15,0 93 11 16,0-32 3-16,0 1 5 15,0-2 2-15,12-9-22 0,-8-8 10 16,4-10-12 0,4-18 9-16,-12-6-13 0,0-9 8 15,0 0 16-15,11 0 31 16,1-24 34-16,0-12-60 16,12 1-6-16,-4 4-19 15,-8 12 3-15,-8 5 0 16,4 11-3-16,-8 3 0 15,4 0-3-15,16 0 0 16,4 20-8-16,12 3 9 16,11 6-4-16,9-1 5 15,4-6-3-15,0-10-8 0,-13-8-11 16,-3-4 21-16,4 0 0 16,-12-33 2-16,0-10 0 15,-16-12 14-15,-16-1-2 16,-4-2 16-16,0 3-1 15,-4 12-5-15,-28 10-14 16,4 11-6-16,8 13-2 16,-4 9-8-16,12 0-50 15,12 4-107-15,0 28-151 16,0 8-188-16</inkml:trace>
  <inkml:trace contextRef="#ctx0" brushRef="#br0" timeOffset="10403.36">30021 2229 275 0,'0'0'415'0,"0"0"-196"15,0 0-35-15,0 0-45 0,0 0-24 0,0 0-31 0,-68-25-37 16,56 25-36-16,0 9-3 16,0 20-9-16,0-2 1 15,8 4 0-15,4 0-7 16,0-7 5-16,0-8 2 16,0-4 0-16,24-4-1 15,12-8 1-15,0 0 3 16,0 0 3-16,-1-26 14 15,-15-3 31-15,-16 1 0 0,-4-4-7 16,0 4-20 0,0 2-2-16,-36 2-22 15,-11 13 3-15,-13 5-3 0,0 6-32 16,5 0-89-16,11 0-119 16,28 0-258-16</inkml:trace>
  <inkml:trace contextRef="#ctx0" brushRef="#br0" timeOffset="10883.13">29865 1419 816 0,'0'0'302'0,"0"0"-133"0,0 0-55 0,0 0-73 0,0 0-41 15,0 0-11 1,-31 43 7-16,31-12 0 0,0 3 4 16,11-7 2-16,33-4-2 15,-4-6 0-15,8-12 2 16,-4-5 1-16,-9 0 5 16,-3 0 4-16,-16-5 36 15,-4-17 16-15,-4-11-12 16,-8-5-22-16,0-1-11 15,-8 5 0-15,-32 5-7 16,-3 10-10-16,-13 9-2 16,-4 10-6-16,0 0-25 15,1 17-98-15,11 24-172 16,12 7-492-16</inkml:trace>
  <inkml:trace contextRef="#ctx0" brushRef="#br0" timeOffset="12313.95">30837 2125 624 0,'0'0'270'0,"0"0"-18"0,0 0-101 0,0 0-11 0,0 0-58 16,0 0 3-16,-128 0-17 16,128 0-22-16,0 0-8 15,0 0-6-15,0 0-2 16,0 0-4-16,0 0-4 16,0-1-1-16,0-3-10 15,0-5-4-15,80-6 0 16,16 1-6-16,23-8-1 15,5 3 2-15,-17 0-4 16,-11 6 3-16,-29 8-2 16,-31-2 2-16,0 7 0 15,-24 0-1-15,-4 0 0 0,-4 0 0 16,-4 0 4-16,8 0-2 16,-8 0-2-16,4 0 0 15,-4 0-9-15,8 0-28 16,-8 0-51-16,16 0-112 15,8 3-158-15,19-3-457 16</inkml:trace>
  <inkml:trace contextRef="#ctx0" brushRef="#br0" timeOffset="13129.44">32406 1891 666 0,'0'0'288'0,"0"0"-71"0,0 0-83 0,0 0-2 0,0 0-53 15,0 0-26-15,-235-88-40 16,187 94-8-16,0 33-5 0,12 8 0 16,12 4 3-1,12-4-3-15,12-2 0 0,0-13-2 16,12-13 0-16,28-6 1 16,-4-13 2-16,-4 0 0 15,12-7 4-15,-20-32 12 16,-8-17 18-16,-5-18-5 15,-11-4-15-15,0-8 3 16,0-1 0-16,-51 11-9 16,-13 10-9-16,0 12 1 15,9 23-1-15,19 14-22 16,16 14-61-16,16 3-105 0,4 0-221 16</inkml:trace>
  <inkml:trace contextRef="#ctx0" brushRef="#br0" timeOffset="13630.42">32732 1499 565 0,'0'0'581'0,"0"0"-313"15,0 0-90-15,0 0-109 0,0 0-47 16,0 0-13 0,56-29-9-16,16 16 4 0,7-3-4 15,-7-5 3-15,-12 7 0 16,-17-2-2-16,-27 6 4 16,-8 4-4-16,-8 0 6 15,0 3 3-15,0-2 6 16,-44 5-16-16,-3 0-15 15,3 0 15-15,4 17-6 16,4 9 2-16,16 6 2 16,4 12 2-16,16 7-7 15,0 9 7-15,0 4 3 0,4 6-3 16,28-1 0 0,-4 2 0-16,-8-5 1 0,-8-15 0 15,-8-8 0 1,-4-16 0-16,0-13 1 0,0-5 9 15,0-9-4-15,0 0-1 16,-36 0 10-16,-16 0-1 16,-15 0-15-16,11 0-4 15,8 0-73-15,12 11-132 16,12 6-238-16</inkml:trace>
  <inkml:trace contextRef="#ctx0" brushRef="#br0" timeOffset="13996.02">31422 2685 872 0,'0'0'297'0,"0"0"-93"0,0 0-54 0,0 0-77 0,0 0-56 15,0 0-9-15,494-69 9 16,-219 22-14-16,7-2 1 16,-3 3-4-16,-32 14 2 0,-48 2-2 15,-48 10-2-15,-59 8 2 16,-40 7 0-16,-33 1 6 15,-15 4-6-15,-4 0-7 16,0 0 5-16,0 0-36 16,0 0-82-16,-51 20-113 15,-29 11-117-15,8 10-417 16</inkml:trace>
  <inkml:trace contextRef="#ctx0" brushRef="#br0" timeOffset="14434.01">32430 3174 203 0,'0'0'740'16,"0"0"-512"-16,0 0-67 15,0 0-13-15,0 0-58 0,0 0-42 16,-331-82-47 0,275 118 2-16,16 16-4 0,9 2 1 15,31-3-1-15,0-6 1 16,0-11 0-16,43-14 0 15,5-17 0-15,4-3 0 16,4-9 8-16,-1-42 10 16,-7-14 4-16,-24-8 3 15,-12-11 3-15,-12-2-7 16,0-6-9-16,-32 6-6 16,-31 15-3-16,-17 15-3 15,12 24-5-15,20 17-8 16,13 15-42-16,11 0-68 15,12 29-160-15,12 11-179 16</inkml:trace>
  <inkml:trace contextRef="#ctx0" brushRef="#br0" timeOffset="14876.7">32577 2985 869 0,'0'0'324'15,"0"0"-171"-15,0 0-79 16,0 0-44-16,0 0 26 16,0 0-48-16,163 163-2 0,-147-122-3 15,4-5 3 1,-8-13-6-16,-8-14-1 0,4-9 1 16,-8 0 6-1,4 0 23-15,8-19 5 0,8-12 0 16,4-2-18-16,-5 11 5 15,-7 9-1-15,-8 10-2 16,-4 3-10-16,8 0-8 16,8 3-16-16,16 17 11 15,4 1 4-15,0-2-3 16,12-7 2-16,-13-4-7 16,-11-8 6-16,0 0 3 15,0 0 1-15,-4-22 7 16,4-12 5-16,-24-8 7 15,0 6 7-15,0-3-14 0,0 12-5 16,-24 8 2 0,0 5-10-16,12 14-2 15,-8 0-47-15,8 0-80 0,8 23-129 16,4-3-85-16,0-3-252 16</inkml:trace>
  <inkml:trace contextRef="#ctx0" brushRef="#br0" timeOffset="15128.2">33397 3063 606 0,'0'0'361'0,"0"0"-195"16,0 0-69-16,0 0-22 15,0 0-26-15,0 0-33 0,127 60-7 16,-91-49-3 0,0-9 2-16,0-2 18 0,-12 0 27 15,-4 0 40-15,-4-25-39 16,-16-1-2-16,0-5-7 15,0 2-17-15,0 4-10 16,-40 6 1-16,-16 2-12 16,0 15-7-16,5 2-30 15,3 0-104-15,4 12-200 16,32 14-566-16</inkml:trace>
  <inkml:trace contextRef="#ctx0" brushRef="#br0" timeOffset="23846.02">32067 5003 892 0,'0'0'168'0,"0"0"-20"0,0 0-33 16,0 0-16-16,0 0-66 0,0 0-33 16,0 0 0-16,56 10 8 15,-12 22 15-15,-16-3-11 16,-5-12 13-16,-3-7 19 16,-4-10-24-16,8 0 3 15,20-10 20-15,24-34 14 16,19-24-36-16,17-9-10 15,-1-5-11-15,-7 5 0 16,-16 10 5-16,-9 16-15 16,-15 13 5-16,-20 11-56 0,12 6-131 15,-17 9-65-15,-7 0-258 16</inkml:trace>
  <inkml:trace contextRef="#ctx0" brushRef="#br0" timeOffset="32181.78">17718 16144 516 0,'0'0'150'0,"0"0"-29"0,0 0-71 0,0 0-35 0,0 0 2 16,0 0-16-16,0 0 18 0,0 0 33 16,0 0-22-16,0 0 11 15,0 0 1-15,0 0 4 16,12 0-27-16,-12 0 2 16,12 0 1-16,-12 0-15 15,11 0-1-15,1-6 10 16,-4-4 9-16,-8 1 9 15,0-4-17-15,0 7 14 16,0-1-17-16,0-3 11 16,0 8-10-16,0 2-2 15,0 0-6-15,0-8 1 0,0 6-3 16,0-3 6 0,0-6-7-16,0 2 5 0,0 0-5 15,0 0 22-15,-20 3 4 16,9 1-7-16,-1 5 1 15,0-6-10-15,-8 3 4 16,-4-6-16-16,-12-2 1 16,-12 0-1-16,0 0 0 15,-7 9 0-15,3 2-1 16,-4 0 4-16,12 0 0 16,-3 6 1-16,-1 19-6 15,0 8 1-15,16 7 3 0,-4 6 2 16,12 10-6-1,9-2 14-15,7 6-13 16,8-2 10-16,0-5-10 0,0-2 12 16,23-6-11-16,33-5 11 15,4-8-11-15,12-6-1 16,-5-7-1-16,5-7 3 16,12-7 0-16,3-5 5 15,1 0 3-15,-1 0-3 16,1-23-4-16,4-12-2 15,-9-3-2-15,-15-4 7 16,3 1-1-16,-27 3-5 16,-20-11 7-16,0-1 12 15,-12-6 16-15,-12-8-6 16,0-1-17-16,0 7 15 0,-24 0-19 16,-32 10 8-16,-15 8-14 15,-9 8-3-15,-15 9 7 16,-9 6-7-1,-15 12-10-15,-1 5 10 0,-19 0-28 16,-9 37-79-16,-7 14-187 16,-8 0-422-16</inkml:trace>
  <inkml:trace contextRef="#ctx0" brushRef="#br0" timeOffset="38888.33">5685 14862 1134 0,'0'0'31'0,"0"0"17"0,0 0 53 0,0 0-12 0,0 0-9 16,0 0-80-16,0 0-2 15,32-33 2-15,191 44 1 16,48-11 0-16,31 0-1 16,25-11 5-16,-1-13-5 15,-23-8-32-15,-32 10-68 0,-48 5-113 16,-48 6-97-1,-56 10-523-15</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2T06:26:08.117"/>
    </inkml:context>
    <inkml:brush xml:id="br0">
      <inkml:brushProperty name="width" value="0.05292" units="cm"/>
      <inkml:brushProperty name="height" value="0.05292" units="cm"/>
      <inkml:brushProperty name="color" value="#FF0000"/>
    </inkml:brush>
  </inkml:definitions>
  <inkml:trace contextRef="#ctx0" brushRef="#br0">12251 9188 445 0,'0'0'427'0,"0"0"-228"0,0 0-61 0,0 0-33 0,0 0-2 15,0 0-32-15,0 0-20 16,-155 6-12-16,155-2-9 16,0-1-21-16,0-3 11 0,0 0-3 15,0 1-10 1,0-1-1-16,0 8 2 0,35-2-8 15,49 0 12-15,43-2 32 16,13-4-28-16,11 0-2 16,16 0-5-1,5 0 2-15,15 0-8 0,4 0-3 16,16 0 6-16,4 0-5 16,-12 0 2-16,-12-4-1 15,-20-2 4-15,-3-3-6 16,-5 0 4-16,8-8-4 15,-4 1 3-15,-3 1 1 16,3-5 6-16,-8 6-3 16,-4-6-4-16,13 0-2 15,-33 3 2-15,-4 3 3 0,-11 1-3 16,-9-3-2-16,5 4 1 16,-13 2-2-16,5 1 2 15,-12 0-4-15,11 5 3 16,-19-3-1-16,-1 2 2 15,-15 1 0-15,-20-2 1 16,0 2-2-16,-17 1 3 16,-15 0-3-16,4-1 3 15,4-1-4-15,-12 0 3 16,24 4 5-16,-12-3-7 16,8 4 3-16,3 0 0 15,1-3 3-15,12 1-6 16,20-5-1-16,3 0 2 15,21 4-2-15,-8-3 2 0,7-2-4 16,17 3 4-16,-1-4 0 16,5-1-2-16,-5 3 2 15,-11 2 0-15,-5-2-2 16,13 3 1-16,-21-1 2 16,1 1 0-16,-24-2 1 15,-16 3 0-15,3-1-2 16,-3 0 0-16,-16 3 0 15,-4 1 1-15,-16 0-3 16,-8 0 0-16,0 0 2 16,0 0 0-16,0 0 5 15,0 0-7-15,0 0 2 16,0 0 3-16,0 0-4 0,0 0-1 16,0 0-1-16,0 0-16 15,0 0-53-15,-32 0-54 16,-20 5-136-16,-3 6-170 15</inkml:trace>
  <inkml:trace contextRef="#ctx0" brushRef="#br0" timeOffset="11348.6">19951 9110 784 0,'0'0'147'0,"0"0"-21"0,0 0 34 0,0 0-13 16,0 0-24-16,0 0-27 16,0 0-39-16,36-154-18 0,-36 161-25 15,0 15-14-15,20 1 0 16,4 6 0-16,0-8 10 15,8-12-3-15,-8-6-3 16,3-3-2-16,17 0 1 16,16 0 1-16,47-28-1 15,17-23 2-15,7-6 0 16,-11-6-5-16,-5 3-10 16,-11 1-42-16,11 7-53 15,-19 2-117-15,-13 7-72 16,-15 4-235-16</inkml:trace>
  <inkml:trace contextRef="#ctx0" brushRef="#br0" timeOffset="15308.75">21516 12591 1008 0,'0'0'101'0,"0"0"15"15,0 0 10-15,0 0 5 0,0 0-73 0,0 0-42 0,0 0 33 16,231 71 18-16,-195-46-34 16,0-6-2-16,-12-7-24 15,-1-8 14-15,1-4-20 16,20 0 6-16,16-48 9 15,47-31 1-15,29-22 3 16,-5-4 2-16,0 0-22 16,-3 8-4-16,-13 15 0 15,-7 14-2-15,-17 13-21 16,-23 21-63-16,-20 14-43 0,-12 7-182 16,-12 6-182-1</inkml:trace>
  <inkml:trace contextRef="#ctx0" brushRef="#br0" timeOffset="17504.78">19637 15735 356 0,'0'0'105'0,"0"0"-51"0,0 0-6 0,0 0 6 0,0 0-9 0,0 0-19 16,-4-51 105-16,4 51-37 15,0 0-11-15,0 0-22 16,0 0 21-16,-8 0-31 16,4 0 11-16,-4 0-13 15,8 0 17-15,0 4-11 16,0 13-19-16,32 13-13 15,15 5 54-15,1 0-42 16,0-7-13-16,-4-3 3 16,-8-11-14-16,-1-9-2 0,-3-5-2 15,16 0-6-15,0-2 2 16,24-40 1-16,11-16 20 16,-3-7-8-16,-9-6-10 15,-3 11-3-15,-8 2-3 16,-4 15-3-16,-21 8-7 15,13 9-18-15,8 10-80 16,4 7-107-16,-1 0-118 16,13-7-619-16</inkml:trace>
  <inkml:trace contextRef="#ctx0" brushRef="#br0" timeOffset="25159.72">22858 15601 561 0,'0'0'104'0,"0"0"50"0,0 0-30 0,0 0-14 0,0 0 5 16,0 0-55-16,0 0-6 15,-20 0-10-15,20 0 5 16,0 0-18-16,0 0-13 16,0 0 18-16,0 0-14 15,0 0 17-15,0 0 4 16,0 0-3-16,0 0-15 15,0 0 6-15,0 0 1 16,0 0-4-16,0-2-11 16,0-4-4-16,0 2-8 15,0 1 1-15,0-4-6 0,0-1 13 16,-4 7-5 0,4-7 1-16,0 7-2 0,0-3-4 15,0 4 3 1,0 0-1-16,0 0-5 0,0 0 5 15,0 0 1-15,0 0-6 16,0 0 3-16,0 0-2 16,0 0-1-16,0 0-1 15,0 0 1-15,0 0 0 16,0 0-3-16,0 0-7 16,0 4 10-16,0 14 3 15,0 8-2-15,0 12-1 0,0 7-4 16,0 8 4-1,4 3 1-15,8 9 1 0,0 4 7 16,8 5-9-16,-8 2 1 16,0-2 0-16,8-4-1 15,-9-2-1-15,1-4 1 16,0-17 1-16,0-11 2 16,-8-21-3-16,-4-9 0 15,8-6 3-15,-8 0-2 16,0 0 4-16,0 0 6 15,0 0-5-15,0-12 8 16,0-6-12-16,0-9-2 16,-20 4 1-16,4-3-10 15,-7-7 17-15,-9 2-8 16,8-2 1-16,0 5-1 16,4 5-2-16,4 8 2 0,8 8 0 15,4 1 0-15,4 6 0 16,0 0 0-16,0 0-2 15,0 0-6-15,0 3-1 16,0 22 3-16,12 14 6 16,24 2-2-16,0 1 2 15,8-5 1-15,-5-5-1 16,5-6 0-16,-8-10-2 16,-12-5 3-16,0-11-1 15,0 0 0-15,-12 0 1 16,11-2-4-16,-3-27 7 15,-4-10-3-15,-4 0 4 16,-12-5-5-16,0 8 0 0,0 4-18 16,0 4-31-16,0 8-15 15,0 8-58-15,0 2-111 16,0 5-49-16,20 1-278 16</inkml:trace>
  <inkml:trace contextRef="#ctx0" brushRef="#br0" timeOffset="27307.58">23491 16636 763 0,'0'0'197'0,"0"0"-72"0,0 0 24 0,0 0-67 0,0 0-4 0,0 0-36 15,-24-5-7-15,24 5-9 16,0 0 3-16,-4 0-21 16,4 0 8-16,0 0 10 15,0 0-18-15,0 0-7 16,0 0 8-16,0 0 9 16,0 0-9-16,0 0-8 15,0 0 18-15,0 0-12 16,0 0 17-16,0-11 2 15,0 5-9-15,0 3-6 0,0 0-11 16,0 3 0-16,0 0-1 16,0 0 1-16,0 3-8 15,0 31-7-15,0 17 15 16,0 21 1-16,0 18-1 16,-20 4 1-16,-4 9-1 15,0-7 0-15,-19-13 5 16,3-18-1-16,-16-24-4 15,24-19 0-15,-4-14 7 16,0-8 6-16,1 0-9 16,-1-9 6-16,12-14-10 15,24 4 0-15,0 3-6 16,0 7 1-16,0 0 3 16,0 9 2-16,48 0-3 0,7 0 3 15,17 0 0 1,-4 14 0-16,3 1-1 0,1-8 1 15,-4 1 0 1,-8-6-1-16,-1 3-1 0,1-5 2 16,-12 0-7-16,-4 0 5 15,-9-20-2-15,-3-9 4 16,-8-2 0-16,0-4-1 16,-12-1 1-16,-12 8 1 15,0 0 3-15,0 8-3 16,0 6 2-16,0 5 1 15,-8 8-4-15,-4 1-3 0,-4 0 0 16,-4 0 1-16,-4 24-3 16,0 13 4-16,1 13-7 15,23-3 7-15,0 4 0 16,0-9 1-16,0-6 0 16,11-9-2-16,37-8 2 15,-12-10-1-15,12-3 4 16,-4-6-4-16,11 0 2 15,-7 0-2-15,0-3-3 16,-12-22 4-16,0-4 0 16,-12-7 2-16,-5 6 0 15,-15-2-1-15,-4 6 0 16,0 17 0-16,0 5 4 16,0 4 0-16,0 0-5 15,-12 0-6-15,-11 20-8 0,-5 6 14 16,8 3-1-16,-4-3 0 15,24 4-3-15,0-9-10 16,0 1-10-16,0-8-5 16,0-5 0-16,0-9 0 15,0 0 0-15,12 0 23 16,0 0 3-16,8 0 2 16,4 0 1-16,3 0-1 15,-3 0 1-15,8 10-6 16,-20-4-4-16,12 5 5 15,-12-10 4-15,-12 3-5 16,0 0 6-16,0-4-2 0,0 1 1 16,12-1 1-1,-12 5 0-15,8-5 0 0,-8 0 2 16,0 0 0-16,4 0 0 16,4 0-2-16,8-14 16 15,4 0-15-15,4-3-1 16,-1 5-5-16,13-1 4 15,8 6 0-15,-8 2 0 16,12 5-1-16,-1 0 1 16,9 0 1-16,-8 16 8 15,-8 12-7-15,-16 4 14 16,-4 3-12-16,-20-7 4 16,0-2-3-16,0-13 1 0,0-12 0 15,-12-1 6-15,0 0-1 16,4 0-2-16,8-9-5 15,0-12-3-15,0-5-2 16,12 2-1-16,32 2 2 16,11 5 0-16,-15 4-2 15,-4 3 3-15,-4 7-5 16,12 3 4-16,-17 0-7 16,17 0 4-16,-16 0 4 15,4 6-2-15,12 1 1 16,-16-4 0-16,3 1-3 15,-15-4 3-15,8 0-2 0,-4 0 3 16,-8 0-3 0,20 0 6-16,4 0-6 0,0-7 1 15,3-6-2-15,5 4 3 16,-8 6-22-16,0-2 11 16,12 4-3-16,-4 1 12 15,11 0-2-15,5 0 1 16,-12-4-2-16,11-3 4 15,-11-3 0-15,-16 1-27 16,-8-1 16-16,-12-1 13 16,0-2 1-16,-12 1-1 15,0-3 1-15,0 4 2 16,0-5 3-16,-20 7-3 16,4 2 1-16,-4 7 19 15,4 0-1-15,4 0-18 0,0 29 7 16,4 18-2-1,8 17 26-15,0 21-2 0,0 13 9 16,36 17 40-16,8 3-59 16,-20-11-2-16,0-12-6 15,-24-22-9-15,0-18-4 16,0-24 0-16,0-18-4 16,-36-13-21-16,-20-9-106 15,-39-55-234-15,-1-45-419 16</inkml:trace>
  <inkml:trace contextRef="#ctx0" brushRef="#br0" timeOffset="27465.27">25008 16881 1197 0,'0'0'31'0,"0"0"56"0,0 0 14 0,0 0-80 0,0 0-21 0,0 0-138 0,167 44-169 15,-32 11-541-15</inkml:trace>
  <inkml:trace contextRef="#ctx0" brushRef="#br0" timeOffset="28754.31">27114 17078 1183 0,'0'0'190'0,"0"0"-94"16,0 0-5-16,0 0-46 16,0 0 0-16,0 0-40 15,68 200 10-15,-48-153-4 16,-16-10-1-16,-4-8-8 16,0-12-1-16,0-13 8 15,0-4-8-15,0 0 42 16,-24-33 18-16,-12-30-37 15,0-26-13-15,0-23-9 0,4-14 7 16,28 2-6 0,4 10-2-16,0 19-2 0,0 21 6 15,40 18-3 1,4 22 2-16,4 20-4 0,12 14 0 16,-1 5-5-16,-15 46-2 15,0 17 7-15,-32 6 1 16,-12 14 2-16,0-5-1 15,-44-5-2-15,-12-9-8 16,9-14-7-16,7-26 0 16,-4-16-3-16,24-13 18 15,4 0-7-15,4-6 1 16,12-17-5-16,0 10 10 0,0 4-1 16,0 3-9-1,16 6 11-15,16 0-1 0,16 0 1 16,-1 11 0-16,-3 13-8 15,4-2 9-15,0 6-1 16,0-2 9-16,-5 3-8 16,5 2-2-16,-4 0 1 15,-4-2 0-15,-4-7-1 16,-5-6-2-16,-7-5-10 16,12-9 11-16,-4-2 2 15,-8 0 1-15,4 0 0 16,-4-26 0-16,-4-8 0 15,4-8 4-15,-5-5-4 16,-15 5 3-16,-4 8 5 16,0 12-7-16,0 11 14 15,0 8-15-15,-4 3 14 0,-27 0-15 16,19 9-4-16,-8 18 2 16,8-3-4-16,12-3-14 15,0-3 1-15,0 2 13 16,0-6-12-16,0 6 0 15,8-7-16-15,16 0 8 16,-12-8 13-16,19-5-12 16,-15 0 19-16,4 0 2 15,-4 0-4-15,4 0 8 0,-8 0 8 16,4 0-7-16,16 0-2 16,4-5 2-16,-1-21 0 15,9-15 6 1,-16-13-6-16,4-7 1 0,-8-5-2 15,-12 1 10-15,-4 0-5 16,-8 5-1-16,0 9 15 16,0 2 1-16,-32 12 12 15,0 11 1-15,4 7-11 16,4 10 6-16,12 9-19 16,0 0 3-16,4 0-8 15,8 31 1-15,0 15-5 0,0 7 0 16,0 4 0-1,0 4 2-15,36-5-2 0,12-2-7 16,8 1 7-16,12-18 1 16,-9-6-1-16,21-11-2 15,-16-13-4-15,-9-7-2 16,1 0 2-16,-28-13 2 16,-8-23-1-16,-8 3 4 15,-12-4 1-15,0 6 1 16,0 10 3-16,0 4-4 15,0 4 0-15,-12 10 1 16,-12 3-1-16,4 0-1 16,4 0 0-16,-4 12 1 15,8 19-9-15,12 3 8 16,0 1 1-16,0-1 0 0,0-8 0 16,24-12 1-1,12-6-1-15,8-8-7 0,-4 0 7 16,11 0 4-16,-3-18-4 15,-8-9-6-15,-4-8-34 16,-16 1-26-16,4-3-58 16,-12 6-104-16,-12 11-17 15,0 13-182-15</inkml:trace>
  <inkml:trace contextRef="#ctx0" brushRef="#br0" timeOffset="28970.25">28161 16818 830 0,'0'0'314'0,"0"0"-184"0,0 0 3 0,0 0-39 0,0 0-48 15,339-64-22-15,-256 41-24 0,1 0-1 16,-24 6-5-16,-17-5-134 15,1 2-217-15</inkml:trace>
  <inkml:trace contextRef="#ctx0" brushRef="#br0" timeOffset="34361.54">12171 17440 909 0,'0'0'117'0,"0"0"39"0,0 0-23 0,0 0 13 0,-318 10-31 15,318-10-67-15,0 2-33 0,0 2-15 16,83-4 2 0,81 0 13-16,67 0 14 15,27-20-5-15,45-4-24 16,-8-3 0-16,7 4 4 0,-11 9 2 16,-44 6-6-16,-24 8 0 15,-36 0-1-15,-40 0 1 16,-39 8 0-16,-29 5 0 15,-31-4-16-15,-32 3-20 16,-16 5-79-16,0-3-98 16,-48 6-73-16,-47-3-219 15</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2T06:26:53.944"/>
    </inkml:context>
    <inkml:brush xml:id="br0">
      <inkml:brushProperty name="width" value="0.05292" units="cm"/>
      <inkml:brushProperty name="height" value="0.05292" units="cm"/>
      <inkml:brushProperty name="color" value="#FF0000"/>
    </inkml:brush>
  </inkml:definitions>
  <inkml:trace contextRef="#ctx0" brushRef="#br0">8054 4270 1186 0,'0'0'76'0,"0"0"-41"0,0 0 72 0,0 0 10 0,0 0-45 0,0 0-52 16,0 0-18-16,343 3 34 15,-65-34 8-15,17-5-24 16,-20 1-17-16,-24 8-4 16,-32 3 6-16,-32 8-6 15,-24 11 2-15,-36 1-2 16,-43 4-11-16,-12 0-38 15,-24 0-74-15,-29 9-89 16,-7 11-41-16,-12 2-168 16</inkml:trace>
  <inkml:trace contextRef="#ctx0" brushRef="#br0" timeOffset="2597.15">4678 9874 701 0,'0'0'199'0,"0"0"-101"15,0 0 65-15,0 0-24 0,0 0-46 0,0 0 4 16,-115-10-34-16,115 10-1 15,0 0-25-15,0 0-15 16,0 0-13-16,0 0-5 16,11-8 3-16,61-2-7 0,20-6 3 15,23-6 3-15,-7 2-4 16,7-4 1-16,5 1-3 16,-17 1 0-16,-7 2-2 15,-41 7 4-15,-19 9-2 16,-36 3 0-16,0 1 0 15,0-4 2-15,0 4 3 16,0-4-1-16,0-1 6 16,-24-8-10-16,-19-3 1 15,-9-4 1-15,-4 1-2 16,8 4 0-16,12 1 1 16,13 2-1-16,11 6 1 15,4 2 6-15,8 2 7 16,0 2-7-16,0 0-6 15,0 0 0-15,0 0-1 0,0 0-2 16,0 0-6 0,35 0 5-16,21 0 3 0,-8 0-4 15,0 9 0-15,-12 10 4 16,-16 6-4-16,3 6-3 16,-23 15-1-16,0 7 2 15,-23 21-54-15,-33 2-78 16,-4 1-97-16,0-8-171 15</inkml:trace>
  <inkml:trace contextRef="#ctx0" brushRef="#br0" timeOffset="4344.92">9659 9830 599 0,'0'0'219'0,"0"0"-81"0,0 0-12 0,0 0-23 0,0 0-43 15,0 0-20-15,0 5 6 16,0-5 0-16,0 0 16 16,0 0-29-16,0 0 8 15,0 0-6-15,0 0-22 16,0 4-4-16,0-4 6 16,0 0-14-16,0 0-1 15,-4 0-1-15,-4 3-3 0,-4 2-39 16,-24 4-172-16,-24-9-187 15</inkml:trace>
  <inkml:trace contextRef="#ctx0" brushRef="#br0" timeOffset="7705.49">13489 10428 566 0,'0'0'138'0,"0"0"63"0,0 0-74 16,0 0 21-16,0 0-53 0,0 0-32 15,0 0 18-15,0 0 3 16,-294 18-14-16,282-15-22 16,4-2-7-16,8-1-4 0,0 0-12 15,0 0-5-15,0 0-11 16,0 0-7-16,0 0 0 16,20 0-2-16,51 0 7 15,33-12 12-15,35-9-14 16,-8 2-5-16,9-4 4 15,-21 5-4-15,-3 1 0 16,-25 1 0-16,-19 5 4 16,0 4-5-16,-37 3 1 0,-11 4 0 15,-12 0 0-15,-12 0 3 16,0 0-3-16,0 0-2 16,0 0 1-16,0 0-26 15,0 0-62-15,-28 0-129 16,-15 0-205-16</inkml:trace>
  <inkml:trace contextRef="#ctx0" brushRef="#br0" timeOffset="10998.69">16607 10075 730 0,'0'0'198'0,"0"0"-44"0,0 0-8 0,0 0-58 0,0 0-20 15,0 0 2-15,0 0 7 0,-163 0-10 16,163 0-20-16,0 0-23 15,0 0-15-15,0 0 6 0,0 0-11 16,23 0 3-16,69 0-6 16,27-15 9-16,13 3-10 15,-5-1 5-15,1-2-1 16,-13 3-4-16,-7-1-8 16,-29 0 8-16,-7 6 0 15,-28 4 9-15,-28 3-19 16,-4 0 6-16,-4 0 2 15,-8 0-55-15,11 0-76 16,1 16-45-16,0 9-77 16,0-3-183-16</inkml:trace>
  <inkml:trace contextRef="#ctx0" brushRef="#br0" timeOffset="17039.5">20274 10477 514 0,'0'0'158'15,"0"0"18"-15,0 0-31 0,0 0-18 0,0 0-12 0,0 0-44 0,0 0-23 16,-56-22 8-16,56 22-5 0,0 0-15 16,0 0-17-16,36-6-6 15,47-7 6-15,33-4-7 16,11 2-11-16,1-7 8 15,3 2-9-15,5-6 0 16,-17 5 0-16,-4 2-9 16,-19-4 9-16,0 12-2 15,-29-3-27-15,-7 11-75 16,-24 3-29-16,-12 0-88 0,-4 0-83 16,-8 0-240-16</inkml:trace>
  <inkml:trace contextRef="#ctx0" brushRef="#br0" timeOffset="20134.75">22412 6629 383 0,'0'0'632'0,"0"0"-494"0,0 0-44 0,0 0 34 0,0 0-11 0,0 0-101 16,0-51-16-16,0 95-2 15,0 7-1-15,0 3 4 16,4-9-1-16,8-9 12 16,12-8-12-16,0-14-2 15,-5-5 2-15,-3-4 1 16,4-5 3-16,-8 0 6 15,20-6-4-15,-8-33-6 16,4-15 3-16,-4-4-6 0,-4 11 9 16,-16 7-2-1,4 18-4-15,-8 15 1 0,0 7 1 16,0 0 0-16,0 0-2 16,0 31-12-16,0 23 9 15,0 17 3-15,0 11 11 16,0 16-6-16,0 4 1 15,0 3-4-15,0-14 3 16,0-13-4-16,-12-22 0 16,-8-22-1-16,20-14-1 15,0-17-75-15,-4-3-128 16,4-14-96-16,0-32-543 16</inkml:trace>
  <inkml:trace contextRef="#ctx0" brushRef="#br0" timeOffset="20316.99">22977 7000 896 0,'0'0'166'0,"0"0"-8"15,0 0-58-15,0 0-69 16,0 0-17-16,0 0-10 16,327-79 1-16,-248 56-5 15,1 6-47-15,-16 3-242 16,-9-4-157-16</inkml:trace>
  <inkml:trace contextRef="#ctx0" brushRef="#br0" timeOffset="20733.79">23758 6696 664 0,'0'0'238'0,"0"0"-78"16,0 0-31-16,0 0-70 15,0 0-53-15,0 0-1 16,-8 52 21-16,8-25-14 15,8-3-2-15,16-7-8 16,-1-4-2-16,-11-6 0 16,8-5 1-16,-8-2 1 15,4 0-1-15,8 0 0 16,12-8 3-16,-4-15-2 16,-8-2 1-16,-4-4-2 15,-9 3 5-15,-7 6-6 0,4 6 5 16,-8 8 15-1,0 6 55-15,0 0-11 0,0 0-45 16,0 24-19-16,0 21-1 16,0 15 1-16,12 11 3 15,0 7 35-15,0 8-6 16,-8-3 0-16,-4-9-19 16,0-8-1-16,0-20-8 15,-28-7-4-15,-15-17 0 16,-5-2 3-16,0-19 4 15,-8-1-7-15,-15 0 0 16,23-5-29-16,-8-23-92 16,8-4-93-16,24-14-105 15,4-5-230-15</inkml:trace>
  <inkml:trace contextRef="#ctx0" brushRef="#br0" timeOffset="21102.08">23722 6322 600 0,'0'0'326'0,"0"0"-109"0,0 0-43 0,0 0-69 0,0 0-69 16,0 0-34-16,-8 56-1 16,8-21 15-16,-4-10-11 15,4-8-2-15,0-12-2 0,0-5-1 16,0 0 2-16,0 0 27 15,0-31 44 1,0-10-65-16,0-8-7 0,0 3 5 16,0 0-6-16,0 15 1 15,0 15-1-15,0 12 3 16,0 4 9-16,4 0-12 16,16 4-4-16,4 22-8 15,11 8 12-15,9 4-2 16,4 8-1-16,-12-2-30 15,12 6-92-15,-1 1-80 16,1-3-120-16,8-2-377 16</inkml:trace>
  <inkml:trace contextRef="#ctx0" brushRef="#br0" timeOffset="21432.17">24916 6660 946 0,'0'0'260'16,"0"0"-104"-16,0 0-18 15,0 0-65-15,0 0-60 16,0 0-4-16,92 0-7 16,-13-11 1-16,-7 0-3 15,-24 2-54-15,-12 9-100 0,-12 0-17 16,-24 0-67-1,0 31 128-15,-48 11 90 0,-20 4 17 16,8-7 6-16,25-7 50 16,11-15 21-16,24-12 4 15,0-5 10-15,0 0-23 16,0 0-3-16,0 0-24 16,55-3-15-16,5-19-16 15,0-4-7-15,20 1-7 16,-9-2-142-16,13-6-369 15</inkml:trace>
  <inkml:trace contextRef="#ctx0" brushRef="#br0" timeOffset="26824.01">26222 6162 649 0,'0'0'241'0,"0"0"-89"0,0 0-52 0,0 0-5 16,0 0-58-16,0 0-6 0,0 0-2 0,80-3 51 15,51-16-9-15,36-10-48 16,9-5 3-16,-5-8-18 0,-20 4-6 16,-31 2 12-16,-41 12-14 15,-43 11-8-15,-24 9 8 16,-12 4 0-16,0 0 6 16,0 0-2-16,0 0-2 15,-44 0 7-15,-15 0-7 16,-1 4-2-16,4 9 0 15,-4 0 2-15,13 8 2 16,-1 3-2-16,12 0 3 16,12 0-1-16,4 10 3 0,8 3-4 15,8 3 3 1,4 11 0-16,0 0-5 0,0 4-1 16,0 3 6-16,0-6-2 15,0-2 0-15,0-3 3 16,0-11-3-16,0-3 13 15,-24-5-7-15,-8-9-1 16,-11-4 4-16,-5-10 7 16,-12-5 5-16,-23 0-7 15,-1 0-11-15,-8 0-7 16,25 0 2-16,27 0-4 16,8 0 6-16,32 0-6 15,0 0 2-15,0 0-27 0,0-3-69 16,32 1-138-1,44-5-117-15,27-6-118 0</inkml:trace>
  <inkml:trace contextRef="#ctx0" brushRef="#br0" timeOffset="27212.58">27978 5869 749 0,'0'0'279'0,"0"0"-39"0,0 0-92 0,0 0-10 0,0 0-70 0,0 0-33 16,-107-114-31-16,95 176-4 15,-8 27 0-15,-4 24 9 16,0 21-8-16,20-9 25 16,4-3-24-16,0-20 0 15,0-22 6-15,52-20-8 16,11-19-7-16,13-17-7 15,16-10-45-15,3-14-76 16,5 0-72-16,-13-38-51 16,-7-11-91-16</inkml:trace>
  <inkml:trace contextRef="#ctx0" brushRef="#br0" timeOffset="27589.24">28571 6315 577 0,'0'0'269'0,"0"0"-32"15,0 0-32-15,0 0-101 16,0 0-78-16,0 0-22 15,0 47 21-15,0-12 5 16,0-6-23-16,44-4-1 16,-20-9-6-16,-8-6 13 15,-4-7-10-15,-4-3-3 16,8 0 0-16,8-16 21 0,8-13-4 16,-9 5-8-16,-3 10-6 15,-8 7 2-15,0 7-1 16,4 0-8-16,16 0-9 15,8 0 12-15,-8 10 1 16,15-3 4-16,-15-7-2 16,-8 0-2-16,4 0 0 15,-4-17 10-15,-4-17-9 16,-20-11 7-16,0-6 11 16,0 1 55-16,0-1-36 15,-12 10-9-15,-20 9-26 16,4 12-2-16,-4 11-2 15,16 9-2-15,4 0-52 0,-7 0-143 16,19 13-174 0,0-6-260-16</inkml:trace>
  <inkml:trace contextRef="#ctx0" brushRef="#br0" timeOffset="27772.46">29427 5644 959 0,'0'0'315'0,"0"0"-109"0,0 0-74 15,0 0-77-15,0 0-24 16,0 0 24-16,359 131-33 16,-240-37 13-16,-15 17-22 15,-45 20-12-15,-47 13-1 0,-12 5-22 16,-83 9-79-16,-80 11-110 16,-45 5-214-16,-50 6-408 15</inkml:trace>
  <inkml:trace contextRef="#ctx0" brushRef="#br0" timeOffset="32697.65">17323 7490 750 0,'0'0'146'16,"0"0"-106"-16,0 0 83 0,0 0-12 0,0 0-49 0,0 0-52 15,0 0-10-15,-15-26 0 16,15 61 2-16,0 9 5 15,0 3-7-15,0 8 20 16,0 15 0-16,0 6-6 16,0 10 8-16,0 5-8 15,0-3-5-15,0 2-6 16,0-15 5-16,0-14-4 16,0-25-2-16,-8-17-2 15,8-16 1-15,0-3 1 16,0 0 4-16,-4 0 11 15,-8-8 95-15,-12-15-69 16,-20-9-34-16,8 3-5 16,12-2-4-16,-12-2 13 0,12 11 2 15,5 4-12-15,3 9 1 16,8 9-3-16,8 0 1 16,0 0-2-16,0 0-11 15,0 11-4-15,0 12 14 16,24 3 0-16,11-1 1 15,9-4-1-15,-20-4 2 16,12-8 1-16,0-4-1 16,-4-5-1-16,-5 0 1 0,-3 0 8 15,-4-12-3 1,4-19 0-16,0-10-6 0,12-1 1 16,-12-2 5-16,8 3-6 15,-4 3-3-15,3 3-4 16,13 6-41-16,-4 1-94 15,16 11-7-15,-8 2-89 16,-13 2-151-16</inkml:trace>
  <inkml:trace contextRef="#ctx0" brushRef="#br0" timeOffset="34112.17">24657 14382 1087 0,'0'0'45'0,"0"0"1"0,0 0 0 15,0 0 11-15,0 0-10 0,0 0-18 16,-19 82-20-16,19-24 63 16,31-11-49-16,-7-18-12 15,-4-13-1-15,4-16 13 16,16 0 11-16,28-57 6 15,47-36 8-15,28-23-20 16,17-24-28-16,3 9 0 16,-8 0-4-16,-3 9-23 15,11 14-141-15,-8 0-165 0,-8 6-559 16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2T06:27:42.168"/>
    </inkml:context>
    <inkml:brush xml:id="br0">
      <inkml:brushProperty name="width" value="0.05292" units="cm"/>
      <inkml:brushProperty name="height" value="0.05292" units="cm"/>
      <inkml:brushProperty name="color" value="#FF0000"/>
    </inkml:brush>
  </inkml:definitions>
  <inkml:trace contextRef="#ctx0" brushRef="#br0">27027 6176 831 0,'0'0'155'0,"0"0"26"0,0 0-33 0,0 0-13 0,0 0-55 16,0 0-20-16,0 0-22 15,35-22-4-15,-35 21-14 16,0 1-1-16,-8 0-17 16,-87 0 10-16,-45 6-11 15,-35 26-1-15,-24 4 0 16,-36 14 0-16,-43 0 1 16,-41 7 1-16,-15-6-1 15,15-5-1-15,28-4-5 16,37-3 5-16,19-3-3 0,12-2 1 15,4-6 4-15,28-1-4 16,19-12-1-16,29-6 3 16,24-5 6-16,15-4-5 15,21 0 0-15,19 0 1 16,28 0-2-16,20 0 1 16,8 0 3-16,8 0 5 15,0 0 3-15,0 0-12 16,0 0 5-16,0 0-2 15,0 0-3-15,0 0 0 16,0-13-9-16,44-16 9 16,4-2 0-16,31-7-6 0,-7 5 2 15,-4-1-2-15,-5 0 2 16,-7 8 2-16,-8 4 2 16,-28 8-2-16,-8 4 4 15,-8 5-4-15,-4 0 4 16,0 5 0-16,0 0-1 15,0 0 2-15,0 0-2 16,0 0 0-16,0 0 2 16,-24 0-3-16,-36 24-11 15,-20 3 9-15,-3 4 0 16,11 6 2-16,16-3-1 0,9 1-6 16,11 1 7-1,12-5 2-15,16-10-2 0,8 3-4 16,0-2-1-1,0-7 3-15,44 9 0 0,12-7 2 16,7 0-2-16,5-4-6 16,12-4 5-16,-5 2-57 15,-7-6-35-15,4-1-106 16,-17-4-123-16</inkml:trace>
  <inkml:trace contextRef="#ctx0" brushRef="#br0" timeOffset="4426.59">17108 6286 690 0,'0'0'236'0,"0"0"-101"0,0 0-54 0,0 0 31 0,0 0-69 0,0 0-18 15,0 0 1-15,12-66-9 16,-12 66-5-16,0 2-10 16,0 27-1-16,0 13 5 15,0 11 26-15,0 12 9 16,0 5-13-16,-20 11-18 16,-15 2-5-16,-1-1-1 15,0-10-4-15,16-7 0 16,-4-17 0-16,20-18 1 15,-8-13 2-15,4-11-2 0,8-6 0 16,-12 0 15-16,-4 0 5 16,-15-9-4-16,-5-20-12 15,0 0-1-15,4-2-2 16,4 2 1-16,8-1 3 16,-4 12 0-16,24 6 2 15,-12 9-7-15,12 3 12 16,0 0-13-16,0 3-8 15,0 26-8-15,0 5 14 16,0 5 1-16,0-1 0 16,24-7 0-16,0-8 1 15,0-4 2-15,0-10-1 0,8-2-1 16,-8-7 1 0,12 0 0-16,11 0 6 0,9-24-1 15,4-7-6-15,0-3-12 16,7-4-82-16,-7 3-90 15,12-2-136-15,-5 7-394 16</inkml:trace>
  <inkml:trace contextRef="#ctx0" brushRef="#br0" timeOffset="9617.36">12988 13049 518 0,'0'0'132'0,"0"0"-7"0,0 0 2 0,0 0-42 0,0 0-14 15,0 0-15-15,0 0-3 16,0 0-8-16,0 0-6 16,0 0-16-16,0 0 4 15,0 0-12-15,0 0 6 0,0 0-1 16,0 0-2-1,0 0-14-15,0 0 8 0,0 0-2 16,0 0 3-16,0 0-9 16,0 0-8-16,-4 0 8 15,-8 0-10-15,-20 0-49 16,-12 0-127-16,-28 0-298 16</inkml:trace>
  <inkml:trace contextRef="#ctx0" brushRef="#br0" timeOffset="11513.1">12904 14784 694 0,'0'0'249'0,"0"0"-91"0,0 0-42 0,0 0-1 0,0 0-20 0,0 0-69 0,-116 5-9 16,116-2-13-16,60-1 12 0,32 2-4 15,23-4 15 1,13 0-9-16,-9 0-17 0,12 0-1 15,-7 0 13 1,-17 0-13-16,-11 0-6 0,-16 0 6 16,-25 0 0-16,-15 0-3 15,-20 0-25-15,-16 0-18 16,-4 0-55-16,0 0 7 16,0 13-14-16,0 2-96 15,0 4-83-15,-12 3-299 16</inkml:trace>
  <inkml:trace contextRef="#ctx0" brushRef="#br0" timeOffset="19434.34">27393 9600 529 0,'0'0'145'0,"0"0"9"15,0 0-4-15,0 0 7 0,0 0-36 0,-307-6-26 0,287 6 12 16,16 0-13-1,4 0-21-15,0 0-41 0,0 0-7 16,0 0-2 0,16-3-20-16,76-3-2 0,39 0 9 15,52-7-4-15,16-4-6 16,1 2 10-16,7 0-6 16,-40 1-4-16,-16 5 1 15,-35 1 0-15,-21 3-1 16,-27 3-2-16,-20-2 0 15,-13 4-4-15,-15 0-9 16,-20 0-43-16,0 0-66 16,-20 0-119-16,-63 0-193 15</inkml:trace>
  <inkml:trace contextRef="#ctx0" brushRef="#br0" timeOffset="28171.33">28209 5261 788 0,'0'0'164'0,"0"0"-17"0,0 0 23 0,0 0-85 16,0 0-3-16,0 0-63 16,0 0-19-16,12-97-13 15,0 143 13-15,0 2 4 16,12-7 3-16,0-6-3 15,0-4-3-15,-1-15 2 16,1-3 0-16,8-10 1 0,-8-3 4 16,24 0 5-16,-4 0-3 15,7-30-9-15,-7-7 9 16,0-4-10-16,-16 0 8 16,-4 7-6-16,-12 4-2 15,-12 15 10-15,0 9-5 16,0 6 3-16,0 0 0 15,0 0-8-15,0 18-5 16,0 24 0-16,0 18 5 16,0 13 6-16,0 11 12 15,0 13 4-15,0 5 0 16,-16-5-3-16,-16-7 3 0,-4-10-2 16,-12-20-9-16,5-9-2 15,-5-17 4-15,-4-19-5 16,-4-15-3-16,0 0 5 15,-7 0-10-15,-1-15-10 16,16-15-55-16,24-7-107 16,24-10-93-16,8-12-165 15</inkml:trace>
  <inkml:trace contextRef="#ctx0" brushRef="#br0" timeOffset="28356.15">29005 5457 795 0,'0'0'173'0,"0"0"-20"0,0 0 4 0,0 0-88 0,0 0-30 0,0 0-28 15,406-63-11-15,-298 46-1 16,-1 3-38-16,-15 3-155 16,-20 2-100-16,3 0-241 15</inkml:trace>
  <inkml:trace contextRef="#ctx0" brushRef="#br0" timeOffset="28736.71">30045 5223 580 0,'0'0'214'0,"0"0"-41"15,0 0-83-15,0 0-34 0,0 0-46 16,0 0 27 0,0 52 6-16,0-26-15 0,0-4-18 15,19 5-1-15,9-5-8 16,4-6 1-16,4-5-2 15,-12-3 5-15,20-8-4 16,-20 0 7-16,3 0-3 16,9-22 7-16,-4-6-7 15,4-3 0-15,-12 4-1 16,-12 2 12-16,-4 9 36 16,-8 10 21-16,0 6 5 15,0 0-25-15,0 2-40 16,0 30-10-16,0 16 31 0,0 7 6 15,-8 4-5 1,-4 11-22-16,0 0 3 0,-12 6 1 16,-12-1-12-1,-8-4-3-15,-3-12-2 0,11-13-2 16,-12-15-7-16,-8-26-47 16,-3-5-54-16,-9 0-96 15,8-43-106-15,24-20-161 16</inkml:trace>
  <inkml:trace contextRef="#ctx0" brushRef="#br0" timeOffset="29104.92">30140 4902 802 0,'0'0'222'0,"0"0"-37"0,0 0-62 0,0 0-76 0,0 0-40 16,0 0 2-16,0 41 19 15,0-25-9-15,0-3-8 16,0-7-3-16,0-5-7 16,0-1 1-16,0 0-1 15,0 0 17-15,0 0 4 16,0-23 22-16,0-12-40 16,0-3-1-16,0-3 2 15,0 8 3-15,20 9 5 16,-16 8 3-16,4 9 5 15,-8 7 23-15,0 0-42 0,12 0-4 16,0 0 4-16,8 0-1 16,4 9-1-16,4 11 0 15,3-6-7 1,-3 6 3-16,4 0-31 0,0 5-102 16,4-3-152-16,4 0-231 15</inkml:trace>
  <inkml:trace contextRef="#ctx0" brushRef="#br0" timeOffset="31065.33">30510 5841 592 0,'0'0'183'0,"0"0"-37"0,0 0-39 0,0 0-40 0,0 0-18 15,0 0-18-15,-8-3 9 16,4 3 0-16,4 0-34 15,0 0-4-15,0-6 4 0,0 1-5 16,0-4-1 0,-8 1-62-16,5-5-51 0,-21-3-85 15,-8 1-190-15</inkml:trace>
  <inkml:trace contextRef="#ctx0" brushRef="#br0" timeOffset="35375.24">12928 14794 972 0,'0'0'118'0,"0"0"-30"0,0 0 15 0,0 0 31 0,0 0-62 15,0 0-55-15,0 0-17 16,-48-2-9-16,48 26 9 15,24 3 1-15,12-5 24 16,-12-3-4-16,7-3-5 16,-15-9 10-16,4-7-18 15,4 0 2-15,0 0 6 16,36-27 0-16,35-24 5 16,21-21-13-16,11-16-2 15,13-5-12-15,3-4 3 16,-4 3-50-16,1 2-137 15,-13 2-67-15,-11 7-276 16</inkml:trace>
  <inkml:trace contextRef="#ctx0" brushRef="#br0" timeOffset="47701.18">21162 14559 648 0,'0'0'84'0,"0"0"55"0,0 0-36 0,0 0-7 0,0 0 0 0,0 0-28 16,0 0-32-16,0-37-32 16,4 45 0-16,39 26 1 15,5 0 2-15,0 0 18 16,0-1-10-16,0-11 8 0,-5-3-7 16,5-9 13-16,12-10-21 15,8 0 25-15,11-7 27 16,17-41-11-16,19-18-28 15,13-16-8-15,-9-7-9 16,12-4-3-16,-7 8-1 16,-17 5-1-16,9 11-11 15,-21 10-5-15,-23 16-60 16,-24 8-62-16,-16 10-20 16,-8 5-65-16,-24 4-190 15</inkml:trace>
  <inkml:trace contextRef="#ctx0" brushRef="#br0" timeOffset="53585.38">10826 13614 634 0,'0'0'426'0,"0"0"-316"0,0 0 11 0,0 0 48 0,0 0-40 0,0 0-82 15,0 0-25-15,-68-70-19 0,76 94 4 16,40 9 8-1,11 2 14-15,-11-6-15 16,-16-10 2-16,4-13-11 16,0-6-2-16,19 0 6 0,29-47-3 15,43-52 4-15,41-41-7 16,27-30-3-16,28-19-102 16,0 2-254-16,-36 7-588 15</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2T06:28:42.406"/>
    </inkml:context>
    <inkml:brush xml:id="br0">
      <inkml:brushProperty name="width" value="0.05292" units="cm"/>
      <inkml:brushProperty name="height" value="0.05292" units="cm"/>
      <inkml:brushProperty name="color" value="#FF0000"/>
    </inkml:brush>
  </inkml:definitions>
  <inkml:trace contextRef="#ctx0" brushRef="#br0">9305 6492 921 0,'0'0'199'0,"0"0"-66"0,0 0 6 0,0 0-51 0,0 0-25 15,0 0-32-15,0 0-14 0,0-44-12 16,0 77 0-16,11 17-3 15,1 19 12-15,0 24 16 16,0 8-16-16,-12 19 12 16,0 8-10-16,0-14-8 15,-12-7-6-15,-8-23 4 16,9-24-6-16,7-23-1 16,-4-17 1-16,4-14 0 15,4-6 3-15,-12 0 7 16,0 0 40-16,-20-22 3 15,-4-13-42-15,0-7-3 16,-8 5-5-16,9-6-4 0,-1 11 5 16,12 13-4-1,0 4 4-15,24 13 9 0,0 2 10 16,-12 0-23-16,12 0-3 16,0 5-1-16,0 26-3 15,0 15 7-15,0-1-5 16,12-2 8-16,12-4-3 15,20-10 4-15,-9-7-4 16,-7-10-1-16,16-4 1 16,-8-8 0-16,8 0-1 15,4-4 1-15,-1-25 2 16,-11-5 1-16,8-9-3 16,-8 0-20-16,-8 1-10 0,4 1-29 15,-9 6-28 1,1 6-43-16,-4 7-76 0,4 6-158 15,-12 5-437-15</inkml:trace>
  <inkml:trace contextRef="#ctx0" brushRef="#br0" timeOffset="13513.38">13139 9585 600 0,'0'0'94'0,"0"0"51"0,0 0 6 0,0 0-4 0,0 0-55 16,0 0-5-16,0 0 10 16,-48 9-24-16,48-9-20 15,0 0-35-15,0 0 8 16,0 0-23-16,36 0-3 16,36-3 5-16,19-13-4 0,17-3-1 15,7 0 0 1,1-6-9-16,3 0-61 0,-4 3-108 15,-11 2-48-15,-12 5-209 16</inkml:trace>
  <inkml:trace contextRef="#ctx0" brushRef="#br0" timeOffset="16846.38">11865 7635 244 0,'0'0'420'0,"0"0"-283"16,0 0-46-16,0 0 38 0,0 0-41 0,0 0-41 16,0 0-1-16,0 0-5 15,0 0 7-15,0 0-21 16,0 0-24-16,0 0-3 15,24 0 6-15,19-7 7 16,-3-11 5-16,4-7-7 16,-8-5 2-16,0-7-3 0,-12-8-3 15,-12-6-5-15,-12-2-1 16,0-6 0-16,0 7 0 16,-60-5 4-16,-12 2-3 15,-12 14-1-15,-15 2 1 16,3 17-2-16,5 7-1 15,-5 10-1-15,5 5 1 16,-17 0 0-16,1 34 1 16,-17 7 1-16,-7 6 0 15,3 10-2-15,1-1-2 16,8 5 2-16,15-2-3 16,13-8 4-16,19-8-3 15,0-4-1-15,28-16 4 16,5-3 0-16,7-9 3 0,8-11-1 15,0 0-1-15,0 0 1 16,4 0 4-16,-4 0-5 16,8-23 0-16,-8-5 1 15,1-6-1-15,-9-3-2 16,20-5 2-16,0 5-1 16,12-1 0-16,0 2 0 15,0 4-3-15,0 9 3 16,0 10 1-16,0 4 1 15,0 9-1-15,0 0 0 16,0 0 2-16,-12 0-6 16,12 2-7-16,-12 27 4 15,4 9 6-15,4 6 0 0,-16 8 0 16,8-5 0-16,0-3 0 16,0-11-1-16,12-8 1 15,0-10 0-15,0-3 0 16,0-4 0-16,12-5-6 15,12 3 6-15,8-3 0 16,16 1 1-16,7-2 0 16,-3-2 0-16,-8 0 2 15,12 0-3-15,-9 0-25 16,1 0-23-16,24 0-52 16,-4 0-71-16,3 0-134 15,1 0-146-15</inkml:trace>
  <inkml:trace contextRef="#ctx0" brushRef="#br0" timeOffset="18098.9">24646 14024 288 0,'0'0'466'0,"0"0"-313"0,0 0-15 0,0 0-5 0,11-181-16 0,1 164-10 15,-12 12-27-15,0 5-20 16,12 0-13-16,0 16-25 16,8 35-10-16,-4 17 36 15,-4-3-24-15,-4-11-24 16,8-20 9-16,4-15-1 15,8-17 2-15,28-2-2 0,47-62 22 16,36-40 8-16,25-34-25 16,11-17-12-16,-8 1-1 15,-8 16-11-15,-27 17-10 16,-5 28-30-16,-31 19-57 16,-29 21-81-16,-19 11-113 15,-36 18-347-15</inkml:trace>
  <inkml:trace contextRef="#ctx0" brushRef="#br0" timeOffset="23330.79">9070 14055 1187 0,'0'0'90'0,"0"0"36"0,0 0 13 0,0 0-30 0,0 0-43 16,0 0-52-16,0 0-12 15,-68-17-2-15,128 92 23 16,-1 0-4-16,-15-17-5 15,-8-21-3-15,-12-20-6 16,24-17-4-16,19-9-1 16,61-74 15-16,59-56 17 15,48-37-31-15,55-23-1 16,17-1-66-16,-4 15-95 16,-33 15-224-16,-35 16-467 0</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2T06:29:43.069"/>
    </inkml:context>
    <inkml:brush xml:id="br0">
      <inkml:brushProperty name="width" value="0.05292" units="cm"/>
      <inkml:brushProperty name="height" value="0.05292" units="cm"/>
      <inkml:brushProperty name="color" value="#FF0000"/>
    </inkml:brush>
  </inkml:definitions>
  <inkml:trace contextRef="#ctx0" brushRef="#br0">13732 17771 641 0,'0'0'221'0,"0"0"-61"0,0 0-53 0,0 0-37 0,0 0-28 16,0 0 4-16,0 0 13 15,-223 75 5-15,167-49-7 16,9 3 1-16,-1 2-1 16,-8-2-12-16,20-7-15 0,12-3 2 15,12-9-5 1,4-6-23-16,8-4 13 15,0 0-12-15,0 0-5 16,0 0 0-16,0 0-1 0,44 0 1 16,40-17 4-16,19-14-1 15,29-9 7-15,7-9-9 16,0-2 6-16,1-7-8 16,-9 0 5-16,-3 4 2 15,-25 8-6-15,-19 8 1 16,-17 9 0-16,-31 8-1 15,-4 12 0-15,-20 6-5 16,-12 3 5-16,0 0 3 16,0 0 1-16,0 0 6 15,0 0 0-15,0 0 0 16,0 0-3-16,-20 0 2 0,-16 0-6 16,-7 0-2-16,-5 0 4 15,0 0-5-15,0-5 0 16,4 1 0-16,9-4 1 15,-1 7-1-15,0-3 2 16,12 2-5-16,0 2 8 16,16 0-2-16,4 0-2 15,-4 0 6-15,8 0 1 16,0 0-8-16,0-4 1 16,0 4-1-16,0 0 0 15,0-3-4-15,0 0 3 16,32-2 0-16,28-4-5 15,7 1 12-15,5-8-5 0,0 3-1 16,-5-1 0-16,1 6 0 16,-28 8 0-16,4 0 0 15,-20 0-2-15,-12 0-1 16,-12 0 2-16,12 3 1 16,-12 19 0-16,0 11 5 15,0 5-3-15,0 6 0 16,0 7-2-16,-24 1-13 15,-20 3-40-15,4 2-68 16,-4 0-63-16,8-2-83 16,13-4-218-16</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2T06:30:11.019"/>
    </inkml:context>
    <inkml:brush xml:id="br0">
      <inkml:brushProperty name="width" value="0.05292" units="cm"/>
      <inkml:brushProperty name="height" value="0.05292" units="cm"/>
      <inkml:brushProperty name="color" value="#FF0000"/>
    </inkml:brush>
  </inkml:definitions>
  <inkml:trace contextRef="#ctx0" brushRef="#br0">16806 18373 996 0,'0'0'168'0,"0"0"-74"0,0 0-9 0,0 0 52 0,0 0-60 15,0 0-58 1,0 0-9-16,0 0-10 0,60 26 9 16,-29-4 12-16,-3-10-20 15,-8-5 9-15,4-7-10 16,12-9 0-16,24-49 0 16,31-31 2-16,17-29-2 15,7-8-77-15,5 3-120 16,-9 1-129-16,-23 8-624 15</inkml:trace>
  <inkml:trace contextRef="#ctx0" brushRef="#br0" timeOffset="6682.83">25263 9559 662 0,'0'0'164'0,"0"0"-69"0,0 0-29 0,0 0-35 0,0 0-1 16,0 0-18-16,0 0-3 15,-24 7 5-15,4 12 16 16,8-4-7-16,12 4-7 0,0-7-7 16,0-1-9-16,0-8 3 15,0 0-3-15,0-3 3 16,0 0 2-16,0 0-2 15,0 0 9-15,0 0 17 16,24-12 0-16,-4-7-15 16,-4 2 5-16,-8-3-8 15,-4 3 20-15,-4 1 13 16,0-3-2-16,0 6-17 16,0 6-7-16,-24 2-9 15,0 5 7-15,-12 0-12 16,4 0-4-16,-8 12 0 0,8 16-1 15,17 0 0 1,7 1-6-16,8-7 6 16,0-2 1-16,0-1-2 0,23-7-1 15,21-4 3-15,4-7-1 16,0-1 2-16,-4 0-3 16,-9 0 3-16,-11 0-1 15,-12-14 10-15,-12-3 23 16,0 2 6-16,0-2 1 15,-20 8-25-15,-27 3-15 16,-25 6 0-16,-32 0-48 16,-35 27-166-16,-28 15-328 15</inkml:trace>
  <inkml:trace contextRef="#ctx0" brushRef="#br0" timeOffset="10833.06">25044 9503 136 0,'0'0'429'0,"0"0"-323"0,0 0-38 0,0 0-7 0,0 0-43 16,0 0-3-16,0 0 3 16,0 12-10-16,0-8-4 15,0-4-4-15,0 1 1 16,0-1 4-16,0 0-5 15,0 5 0-15,0-5 0 16,0 4 0-16,0 1 1 0,0-2 10 16,0 3 33-16,0-2-8 15,0 5-8-15,0-2 25 16,0 0-12-16,0-6-12 16,0-1 6-16,0 0 2 15,0 0-5-15,0 0 10 16,0 0 10-16,0 0-4 15,0 0 2-15,0 0-9 16,0 0-9-16,0 0 13 16,0 0-5-16,0 0 10 15,0 0-9-15,0-24-7 16,0-18-14-16,0-11-14 16,0-14-1-16,36-9-1 0,-5-7 0 15,5-5-3-15,-8-13 0 16,-8 10 7-16,4 6 0 15,-4 6-1-15,-8 12-2 16,-8 11-4-16,4 16 4 16,-4 12 0-16,-4 5-4 15,0 11 0-15,0 4 1 16,8 7-2-16,-8 1 0 16,4 0-1-16,-4 0 1 15,0-3-1-15,0 3 0 16,0 0 0-16,0 0 2 15,0 0-1-15,0 0 0 16,0 0-1-16,0 0 1 16,0 0-2-16,0 0 2 0,0 0-1 15,0 0 1-15,0 0 2 16,0 0-1-16,0 0-1 16,0 0 0-16,0 0 0 15,0 0 0-15,0 0 0 16,0 0-2-16,0 0 3 15,0 0-2-15,0 0 2 16,0 0-2-16,0 0 2 16,0 0-3-16,0 0 0 15,0 3 0-15,0 6-10 16,-24 13 11-16,-12 7-2 16,0 2 2-16,4 5-2 15,4-9 3-15,4-1-1 0,5-6 1 16,7-7 0-1,8-7 0-15,-4-3 0 0,8 0-4 16,0-3 4-16,0 0-3 16,0 0 2-16,0 0-1 15,0 0-3-15,0 0-1 16,0 0-3-16,0-6 7 16,0-17-1-16,8-10 1 15,19-7-1-15,9 6 3 16,0-3-1-16,-4 9 0 15,-8 5 1-15,-4 11 0 16,-16 3-1-16,4 9 2 0,-4 0-5 16,-4-3 5-16,0 3-4 15,0 0 3-15,0 0-7 16,0 0 5-16,0 0-1 16,8 0 2-16,-4 0-4 15,4 0 1-15,8 0 4 16,7 0 0-16,1 7 0 15,-4 2 0-15,4 7 0 16,0-1-2-16,0 12-14 16,-4 13-37-16,-4 9-63 15,4 11-86-15,-8 4-97 16,4-4-608-16</inkml:trace>
  <inkml:trace contextRef="#ctx0" brushRef="#br0" timeOffset="17048.93">25151 9721 213 0,'0'0'321'0,"0"0"-202"0,0 0-1 0,0 0-39 0,0 0-32 16,0 0 23-16,0 0 0 16,8-9-33-16,-8 5 19 0,0 4-21 15,0 0 0-15,0 0-6 16,0 0-8-16,0 0-5 15,0 0-4-15,0 0-4 16,0 0-2-16,0 0 2 16,0 0 6-16,0 0-2 15,0 0 1-15,0 0-3 16,0 0 3-16,0 0-9 16,0 0 4-16,0 4 2 15,0 14-10-15,-20 5 11 16,-4 5-9-16,8 6 0 15,-7 7 3-15,-9 5-1 16,8 1-1-16,-8 4-3 16,4 0 5-16,-4 4-5 15,-8 1 2-15,9 6 1 0,-13-1-2 16,4 5-1-16,-8-8 8 16,-8 3-8-16,21 0-5 15,-9-1 5-15,4 0 0 16,-4 3 4-16,0-1-4 15,5-2 0-15,-5-3 0 16,8 6-2-16,0 1 5 16,4-1-6-16,4 8 3 15,4-10 0-15,1 1 0 16,-1 0 0-16,-8-3 2 16,8-2 3-16,4-6-4 15,-4-4-1-15,8-5 2 16,4-5 2-16,-8 5 2 15,8-1 0-15,-3-2 0 0,-5-1 5 16,8-4 0-16,-12-1 6 16,12-8-11-16,4-1 3 15,4-7 4-15,4-7-4 16,-8-8-1-16,8-2 4 16,0 0-1-16,0 0 3 15,0 0 4-15,0 0-10 16,0 0 8-16,0 0-2 15,0 0 3-15,0-9 0 16,0-8-11-16,0-3-6 16,0 0 1-16,0-3-3 0,0-2 3 15,0-3-1-15,0-4 0 16,0-6 5-16,0-1-2 16,0 1-3-16,0-2-1 15,0 2 1-15,0 0 1 16,0 2 0-16,-12 5-1 15,0-3 0-15,8 10 2 16,-8 2-3-16,4 7 2 16,4 4-1-16,4 6 7 15,0 0-5-15,0 5 4 16,0 0-5-16,0 0-1 16,0 0-5-16,0 0 3 15,0 0-2-15,0 10 4 16,0 14-9-16,0 7 9 0,0 10 6 15,0 3-6-15,0 4-1 16,12 3-4-16,-8 3 10 16,16 4-10-16,-16-5 11 15,8-7-3-15,8-4-3 16,-8-16-4-16,0-6 1 16,12-15 2-16,-4-1-2 15,7-4-1-15,17 0 1 16,4-15 3-16,12-17 0 15,-1-4-4-15,9-9-10 16,16-8-49-16,-5-2-89 16,17-1-111-16,-5-5-332 15</inkml:trace>
  <inkml:trace contextRef="#ctx0" brushRef="#br0" timeOffset="19753.81">25207 9796 525 0,'0'0'147'0,"0"0"0"0,0 0-44 0,0 0-27 0,0 0-10 16,0 0-1-16,0 0-9 0,12-135-2 16,-12 119 2-16,0 2-9 15,0 9 2-15,0-4-2 16,0 6-15-16,0-1-1 16,0 2-1-16,0 2 1 15,0 0-13-15,0 0-3 16,0 0-14-16,0 0-1 15,0 0-1-15,0 0-6 16,0 11 1-16,0 18 6 16,0 9 1-16,0 4 0 15,-12 2-1-15,0 7 1 0,-8 0-1 16,4-1 1 0,-4 4-2-16,4 1 1 0,-8-6 0 15,1 0-1-15,-9-7 3 16,20-4-2-16,-12-7 0 15,12-5 0-15,0-14-2 16,4-8 2-16,8-4 4 16,0 0 1-16,0 0-3 15,0 0 4-15,0 0-1 16,0 0 0-16,0 0 2 16,0 0 3-16,0-4 8 15,-12-14-10-15,0-5-7 16,0-3-1-16,0-4-1 0,-4 7 1 15,4 0 1-15,-8-3 0 16,-3 7-1-16,11 2 4 16,-8-1-4-16,8 12 2 15,8 3 7-15,-4 3-9 16,8 0 2-16,0 0-2 16,0 0-5-16,0 0 2 15,0 16-4-15,0 17 7 16,0 3 0-16,0 5 3 15,24-2-3-15,8-4 0 16,-1-3-1-16,-7-10 1 16,4-8-7-16,-4 1 10 0,8-11-9 15,-8-3 8-15,0-1-2 16,23 0 0-16,1-9 2 16,8-16-3-16,4-6 1 15,7-1-50-15,-7 0-81 16,20 4-142-16,-5-1-238 15</inkml:trace>
  <inkml:trace contextRef="#ctx0" brushRef="#br0" timeOffset="28865.33">23407 13987 99 0,'0'0'429'0,"0"0"-302"0,0 0-3 0,0 0-41 0,0 0-43 0,0 0 1 0,0 0-25 16,-8 0 0-16,8 0-1 15,0 0 3-15,0 0 3 16,0 0 3-16,0 0-18 15,0 0-4-15,0 0 5 16,0 0-6-16,0 0-1 16,0 0 0-16,0 0 1 15,0 0-1-15,0 0-2 16,0 0 1-16,0 0-26 16,0 0-33-16,0 0-117 15,8 0-199-15</inkml:trace>
  <inkml:trace contextRef="#ctx0" brushRef="#br0" timeOffset="35382.17">23363 13826 562 0,'0'0'184'0,"0"0"-47"0,0 0-56 16,0 0-38-16,0 0-24 0,0 0-16 0,0 0 14 15,0-5-1-15,0 5-11 16,0 0-1-16,0 0 3 16,0 0-14-16,0 16 5 15,-23 6 1-15,-1 3-47 16,0 1-95-16,-12 0-140 15</inkml:trace>
  <inkml:trace contextRef="#ctx0" brushRef="#br0" timeOffset="35584.41">23105 14119 345 0,'0'0'321'0,"0"0"-142"16,0 0-68-16,0 0-71 15,0 0-27-15,0 0-4 16,-12 0-18-16,12 0 6 16,0 1-2-16,0 7-61 15,0 4-38-15,0 0-48 16,0 2 18-16,0-5-67 16,0-5-101-16</inkml:trace>
  <inkml:trace contextRef="#ctx0" brushRef="#br0" timeOffset="35715.9">23105 14119 216 0,'-12'69'203'0,"12"-69"-68"15,0 0-48 1,0 0-3-16,0 3-16 0,0 4-37 16,-12 3-20-1,0 4-10-15,0 3-2 0,0 6-41 16,0-4-105-16,-8 4-152 16</inkml:trace>
  <inkml:trace contextRef="#ctx0" brushRef="#br0" timeOffset="35848.85">22882 14447 331 0,'0'0'149'0,"0"0"-95"16,0 0-52-16,0 0-2 0,0 0-167 15</inkml:trace>
  <inkml:trace contextRef="#ctx0" brushRef="#br0" timeOffset="36032.57">22778 14680 482 0,'0'0'104'0,"0"0"-67"15,0 0-37-15,0 0-30 16,0 0-343-16</inkml:trace>
  <inkml:trace contextRef="#ctx0" brushRef="#br0" timeOffset="36182.3">22778 14680 281 0,'-342'187'104'0,"342"-183"-104"15,-12-1-98-15</inkml:trace>
  <inkml:trace contextRef="#ctx0" brushRef="#br0" timeOffset="36366.06">22225 15078 473 0,'0'0'112'16,"0"0"-77"-16,0 0-14 15,0 0-21-15,0 0-32 16,0 0-257-16</inkml:trace>
  <inkml:trace contextRef="#ctx0" brushRef="#br0" timeOffset="36532.01">22225 15078 473 0,'-175'152'90'0,"175"-152"-65"15,0 0-13-15,-8 4-12 16,-4-3-109-16</inkml:trace>
  <inkml:trace contextRef="#ctx0" brushRef="#br0" timeOffset="48048.72">19390 15949 616 0,'0'0'208'0,"0"0"-61"0,0 0-33 0,0 0-28 0,0 0-27 0,0 0-6 0,0 0 1 15,-108 0 11 1,108 0-2-16,0 0-9 0,0 0 3 16,0 0-10-16,0 0-19 15,0 0-8-15,4 0-8 16,52 0-3-16,16-1-6 16,7-3 5-16,17 0-3 15,-4 3-5-15,23 1 0 16,-8 0 1-16,21 0-1 15,-1 0 0-15,5 0 1 16,-5 0-1-16,-7 0 2 16,-17 0-4-16,-11 5-2 0,-13 0 4 15,-19 0 0-15,-24-5 1 16,0 0-1-16,-12 0 0 16,-16 0 0-16,-4 0-3 15,-4 0 4-15,0 3-1 16,0-3 4-16,0 0-2 15,0 0 2-15,0 0-4 16,0 0-4-16,0 0-52 16,-12 0-160-16,-36 0-386 15</inkml:trace>
  <inkml:trace contextRef="#ctx0" brushRef="#br0" timeOffset="60450.61">5928 6441 327 0,'0'0'609'0,"0"0"-407"0,0 0-67 0,0 0-56 0,0 0-22 0,0 0-8 16,0 0-26-16,-8-21 9 15,40 12 3-15,16-2 13 16,31-1-18-16,5-6-3 16,20 4-8-16,23-5-9 15,16 6-1-15,21-4-9 16,23-2 4-16,12 4-3 16,12-2 1-16,8 3 1 15,-4-1-3-15,-8 8 0 16,-8 0 0-16,0-1 6 15,-24 3-6-15,-12 1-1 16,1 4 1-16,-25-1 3 16,0 1-3-16,1-7 0 15,-21 3 8-15,9-4-2 0,-25 7 10 16,-7 1-11-16,-17 0 11 16,-19-3-11-16,-12 3 4 15,-24 0 3-15,-12 0 1 16,-12 0 0-16,0 0 4 15,0 0-7-15,0 0 7 16,0 0-17-16,0 0 0 16,0 0-3-16,0 0-14 15,0 0-50-15,-12 3-68 16,-12 18-82-16,0-1-157 16</inkml:trace>
  <inkml:trace contextRef="#ctx0" brushRef="#br0" timeOffset="61500.22">14027 6222 665 0,'0'0'189'0,"0"0"-36"0,0 0-2 0,0 0-34 0,0 0-17 15,0 0-20-15,0 0-28 16,-104-17 5-16,104 17-27 16,0 0-3-16,0 0-22 15,24 0 8-15,92-5 0 16,47-7-3-16,24-1 4 16,20-3-13-16,-4 2 2 15,16 6-1-15,-8-1 0 16,-4 2 4-16,-40 0-1 15,-39 1-5-15,-37 0-7 16,-51 3 7-16,-20-2 3 0,-16 5-3 16,4-1 0-16,-8-3 5 15,0 1 2-15,0 3-6 16,0 0 2-16,4 0-3 16,-4 0-11-16,0 0-39 15,0 0-45-15,0 25-75 16,0 4-104-16,20-4-432 15</inkml:trace>
  <inkml:trace contextRef="#ctx0" brushRef="#br0" timeOffset="62498.31">19704 6220 592 0,'0'0'206'0,"0"0"-58"0,0 0 5 0,0 0-6 15,0 0-58-15,0 0 9 16,-143 0-44-16,143 0-15 16,0 0-7-16,0 0-22 15,0 2-7-15,96 11 4 16,55-4 14-16,72-2 2 0,60-3-12 16,39-4-10-1,28 0 2-15,5 0-3 0,3 0 3 16,-19 0-4-16,-45-13 1 15,-27 4 0-15,-76-2 3 16,-44 2-3-16,-51 1 3 16,-48-1 0-16,-24 8-3 15,-12-3 1-15,-12 1 5 16,0 3 0-16,0-4-6 16,0 4 0-16,0 0-21 15,-36 0-50-15,-20 0-108 16,4 20-67-16,16-4-308 15</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2T06:31:20.490"/>
    </inkml:context>
    <inkml:brush xml:id="br0">
      <inkml:brushProperty name="width" value="0.05292" units="cm"/>
      <inkml:brushProperty name="height" value="0.05292" units="cm"/>
      <inkml:brushProperty name="color" value="#FF0000"/>
    </inkml:brush>
  </inkml:definitions>
  <inkml:trace contextRef="#ctx0" brushRef="#br0">9563 6235 580 0,'0'0'236'0,"0"0"-80"0,0 0 11 0,0 0-46 0,0 0-50 16,0 0-15-16,0 0 18 15,-290 32-26-15,290-28-15 0,0-4-10 16,0 2-12 0,0 3 1-16,32 3-5 15,63 4 14-15,33-5 4 0,47-1-10 16,12-2-5-16,36-4-5 16,12 0-3-16,-16 0-2 15,-32 0-1-15,-44 0 0 16,-51-4-5-16,-21-2 6 15,-35 6 0-15,-24 0 3 16,-4 0-3-16,-8 0 0 16,0 0-5-16,0 0 3 15,0 0-17-15,0 0-54 16,0 0-70-16,0 0-24 16,0 6-162-16</inkml:trace>
  <inkml:trace contextRef="#ctx0" brushRef="#br0" timeOffset="1094.91">14377 6492 809 0,'0'0'175'0,"0"0"-46"0,0 0-10 0,0 0-45 0,0 0-36 15,0 0-23-15,0 0 4 16,430-44-8-16,-263 22-7 15,16 3 2-15,-3 2-4 0,-9-3-2 16,-16 8-3 0,-27 3-34-16,-13 6-60 0,-23 3-92 15,-17 0-90-15,-7 0-286 16</inkml:trace>
  <inkml:trace contextRef="#ctx0" brushRef="#br0" timeOffset="1732.78">19764 6205 982 0,'0'0'123'0,"0"0"19"0,0 0-33 0,0 0-14 0,0 0 8 0,0 0-59 0,-72-14-31 0,84 5-5 0,116-14-2 16,51-5-4-16,52-9-2 15,24 6-5-15,-28 3 5 16,-32 5 0-16,-8 8-3 16,-32 6-19-16,-15 5-49 15,-13 4-66-15,-24 0-37 16,-19 0-104-16,-24 0-267 16</inkml:trace>
  <inkml:trace contextRef="#ctx0" brushRef="#br0" timeOffset="2195.31">23945 6286 1071 0,'0'0'97'0,"0"0"-13"0,0 0 22 0,0 0 82 0,0 0-97 0,0 0-74 0,-60 0-14 15,120 0-6-15,55 0 6 16,41 0 1-16,27-4-4 15,8-1 0-15,20 5-15 16,20 0-113-16,-12 0-110 0,-28 0-187 16</inkml:trace>
  <inkml:trace contextRef="#ctx0" brushRef="#br0" timeOffset="4511.74">23371 13725 375 0,'0'0'112'0,"0"0"-88"0,0 0-24 0,0 0 0 0,0 0-4 0,0 0 3 16,0 0-19-16,0 0-32 16,0 0-40-16,0 3-68 15</inkml:trace>
  <inkml:trace contextRef="#ctx0" brushRef="#br0" timeOffset="5378.43">23722 13474 577 0,'0'0'206'0,"0"0"-26"16,0 0-41-16,0 0-15 0,0 0-47 0,0 0-23 16,-24 0-20-16,24 0 12 15,0 0-12-15,0 0-25 16,0 0-6-16,0 0-5 0,28 0 2 15,28 0-1-15,11 9 1 16,-3 7 3-16,4-3-1 16,-1 2-3-16,-7 2 2 15,-24-7-1-15,12-1 1 16,-13 0-1-16,-11-3 0 16,-4 1 0-16,-4 0 1 15,-8-7-1-15,-8 0 0 16,0 0 0-16,0 0 3 15,0 0-3-15,0 0 5 16,0 0-2-16,0 0-3 16,0 0-9-16,0 0-7 15,0 0-49-15,-8 0-22 16,-20 0-15-16,-15 0-73 0,3 0-80 16,-4 0-78-16</inkml:trace>
  <inkml:trace contextRef="#ctx0" brushRef="#br0" timeOffset="5549.67">23722 13474 501 0</inkml:trace>
  <inkml:trace contextRef="#ctx0" brushRef="#br0" timeOffset="5945.83">23722 13474 501 0,'143'-168'128'0,"-143"149"-4"0,0 2 41 0,0 8-75 0,0-1-28 0,0 0 16 0,0 8-27 0,0-1-3 15,0 3-9 1,0 0-9-16,0 0-11 0,0 0 3 16,0 0-12-16,0 0-7 15,0 0 0-15,0 0-3 16,-16 15 0-16,-4 4 2 15,-16 3-2-15,1 5-4 16,11-3 4-16,-12 3 8 16,0-4-8-16,-8-1-3 15,8 6 3-15,17-12 0 0,-5-3 1 16,12-4 0-16,8-7 3 16,4-2-1-16,0 0-1 15,0 0 3-15,0 0-2 16,0 0-3-16,0 0 0 15,0 3 4-15,0 5-2 16,36 4 5-16,11-2 6 16,9 6-2-16,-4-2-3 15,-8 3-1-15,11 3-6 16,-15-2 8-16,-8-2-8 16,-4 0 1-16,-8-3-1 15,4 0-1-15,-12-12 0 16,-12 9 0-16,12-6-3 15,-12-4-46-15,0 0-71 0,0 0-163 16,0 0-371-16</inkml:trace>
  <inkml:trace contextRef="#ctx0" brushRef="#br0" timeOffset="12178.11">8675 14989 387 0,'0'0'109'0,"0"0"-30"0,0 0-16 0,0 0 61 16,0 0 30-16,0 0-62 0,0 0 7 16,-11 3-7-16,11-3-27 15,0 0-25-15,0 0-6 16,0 0-13-16,0 0-12 16,0 0-4-16,0 0-2 15,0 0-3-15,0 0 2 16,0 0-2-16,0 0 0 15,0 0 6-15,0 0-4 0,0 0-4 16,0 0 7-16,-12 0-8 16,12 4 3-16,0-4-3 15,0 2 0-15,0-2 1 16,0 0 2-16,0 0-2 16,0 0 2-16,0 0 0 15,0 0-2-15,0 0 2 16,0 0 7-16,0 0 7 15,0 0 26-15,0 0 26 16,0 0-22-16,0 0 0 16,-12 0-24-16,0-2-10 15,12-2-8-15,0 4 4 16,0 0-6-16,0 0 0 0,0 0 0 16,0 0-3-1,0 0-2-15,0 0-20 0,0 0-49 16,0 0-82-16,0 0-35 15,0 4-51-15,24-2-231 16</inkml:trace>
  <inkml:trace contextRef="#ctx0" brushRef="#br0" timeOffset="12795.21">8628 14683 423 0,'0'0'73'0,"0"0"16"0,0 0 5 0,0 0 28 0,0 0-10 0,0 0-39 0,0 0 16 16,-32 4 11-16,32-4-42 15,0 0-9-15,0 0-21 16,0 0-5-16,0 0-12 16,0 0-9-16,0 0 1 15,0 0-3-15,0 0-16 16,0 0-91-16,12 0-209 15,44 0-364-15</inkml:trace>
  <inkml:trace contextRef="#ctx0" brushRef="#br0" timeOffset="13628.3">24857 10725 617 0,'0'0'143'0,"0"0"0"0,0 0-22 0,0 0 33 0,0 0-89 16,0 0-19-16,-24-7-13 15,12 3-16-15,0 4-17 16,-12-2 0-16,0-1-1 0,-8 3-64 16,-4 0-225-16,12 0-219 15</inkml:trace>
  <inkml:trace contextRef="#ctx0" brushRef="#br0" timeOffset="13867.14">24857 10725 905 0,'-247'51'97'15,"247"-51"4"-15,0 0 28 16,0 0-34-16,0 0-59 15,0 0-30-15,-8 0 1 16,8 0-14-16,-4 0 7 0,-8-11-11 16,0-3-25-16,-12-8-32 15,4-5-28-15,-16-1-82 16,4-12-69-16,-7-3 41 16,-5-14-192-16</inkml:trace>
  <inkml:trace contextRef="#ctx0" brushRef="#br0" timeOffset="14328.78">23387 6717 607 0,'0'0'154'0,"0"0"-32"0,0 0-65 0,0 0 7 0,0 0-46 0,0 0-14 15,0 10-4-15,-4 11 4 16,-16 16-14-16,5 1-5 16,-21 3-197-16</inkml:trace>
  <inkml:trace contextRef="#ctx0" brushRef="#br0" timeOffset="16115.79">10953 16483 276 0,'0'0'353'0,"0"0"-206"0,0 0 30 0,0 0-28 0,0 0-14 16,0 0-71-16,0-94-3 0,0 94-13 15,-12 0-19-15,12 0-13 16,0 0-11-16,-8 31-4 15,-4 14-1-15,0 16 12 16,8 11 14-16,-4 5-7 16,4-1 6-16,-4 3-5 15,4-2-9-15,4-4-6 16,0-1 1-16,0-9-1 16,-8-11 0-16,4-17-3 15,-4-16 1-15,8-12-2 16,0-1-1-16,0-6 4 15,0 0-2-15,0 0 10 0,0 0-4 16,0 0 1-16,-16-26-7 16,-3-8 0-16,7-8-2 15,-12-9-3-15,24-3 2 16,-12-6 1-16,12-6-3 16,0 8 3-16,0-9 0 15,0 4 0-15,0-5-1 16,0 5 1-16,0 3 0 15,0 6-1-15,0 10 1 16,0 13 0-16,0 15 1 16,0 8-1-16,0 8 0 15,0 0 1-15,0 0-7 16,0 26 2-16,-12 19 3 0,-24 12 1 16,0 6 0-16,-8-3 2 15,-3-5-2-15,3-8 1 16,16-10-1-16,4-14-1 15,24-13 0-15,-8-10 1 16,8 0 1-16,0 0 6 16,0 0-4-16,0-16 6 15,0-23-9-15,8-12-4 16,28-2 2-16,12-7-2 16,-1 9 4-16,-3 11-5 15,-16 7-3-15,-8 15 6 16,-8 14 2-16,-12 4-3 0,12 0 2 15,12 13-16 1,0 18 15-16,11 4 2 0,1 7 3 16,-4-5-3-16,4 3 0 15,0 0-2-15,12-5-15 16,-1 0-112-16,9-2-85 16,-8-9-243-16</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2T06:31:57.201"/>
    </inkml:context>
    <inkml:brush xml:id="br0">
      <inkml:brushProperty name="width" value="0.05292" units="cm"/>
      <inkml:brushProperty name="height" value="0.05292" units="cm"/>
      <inkml:brushProperty name="color" value="#FF0000"/>
    </inkml:brush>
  </inkml:definitions>
  <inkml:trace contextRef="#ctx0" brushRef="#br0">15930 6370 745 0,'0'0'99'0,"0"0"25"0,0 0 2 16,0 0-15-16,0 0-28 0,0 0-36 0,0 0-11 16,-195-52 0-16,195 52-20 15,20 0-3-15,63-7-5 16,45-2 18-16,47-11 0 15,32-2 1-15,8-5-14 16,-4-1-7-16,-12 11-6 16,-16-2 0-16,-28 9 0 15,-27 1 1-15,-37 3-1 16,-19-1 0-16,-36 3 2 16,-16 2-2-16,-8-1 6 15,-8-1-3-15,-4 1-3 16,0 3 4-16,0 0 3 15,0 0-6-15,0 0-2 0,0 0-24 16,0 0-93-16,0 10-44 16,0 12-123-16,0-16-671 15</inkml:trace>
  <inkml:trace contextRef="#ctx0" brushRef="#br0" timeOffset="916.68">23021 6159 957 0,'0'0'73'0,"0"0"-73"0,0 0 24 0,0 0 59 0,0 0-33 0,0 0-8 16,410-14-18-16,-187 2 1 16,0-7-3-16,-4 4-10 15,-8-4-7-15,-24 5-3 16,-12 1 0-16,-19 3 0 15,-33 6 0-15,-39 0-2 16,-29 0-2-16,-19 2 2 16,-24 2 0-16,0 0 0 15,-12 0-7-15,0 0-15 0,0 0-42 16,0 0-29 0,0 2-87-16,-8 18-161 0</inkml:trace>
  <inkml:trace contextRef="#ctx0" brushRef="#br0" timeOffset="7883.76">11267 16951 541 0,'0'0'163'0,"0"0"27"0,0 0-34 0,0 0-52 0,0 0-22 16,0 0-29-16,0-178 5 15,0 163 8-15,0 4-12 16,0 9-11-16,0 2-14 16,0 0 10-16,0 0-28 0,0 0-6 15,0 0-5 1,4 31-4-16,8 23 4 0,0 17 5 16,-12 20 7-1,0 8-12-15,0 2 6 0,0-3 11 16,-16 1-17-16,-7-10-1 15,-1-11 1-15,4-10 0 16,16-17 0-16,4-17 0 16,0-8 2-16,0-13-2 15,0-12-2-15,0 4 1 16,0-5 2-16,0 0 0 16,0 0-1-16,0 0-7 0,0-5-9 15,0-18-21 1,-12-9-28-16,-8-4-25 0,20-1-23 15,0-14 20-15,0-4 13 16,0-1 11-16,0-4 29 16,0-1 23-16,0 3 17 15,0 12 0-15,0-3 23 16,12 10 20-16,-12 6 4 16,0 5-6-16,0 1 1 15,0 12 1-15,0 6-3 16,0 6 8-16,0 3-2 15,0 0 3-15,0 0-20 16,0 0-17-16,0 12-12 16,0 23 0-16,0 10 9 15,-12 6 1-15,-24 0 3 16,24-7-8-16,-12-6 3 16,4-7-3-16,8-8-2 0,0-12-2 15,12-4 0 1,0-7 2-16,0 0 2 0,0 0 4 15,0-7 33-15,0-25-7 16,0-11-33-16,0-11-2 16,0-9 0-16,24 2-2 15,8 4 2-15,-8 13-7 16,0 18 7-16,-12 10-1 16,0 9 1-16,0 7-4 15,-4 0 2-15,16 0-6 16,0 20 1-16,3 14 4 15,5 12 0-15,-8 4 3 0,12 5-1 16,0-1-33-16,8 15-97 16,-9-4-77-16,13 3-130 15,12-8-210-15</inkml:trace>
  <inkml:trace contextRef="#ctx0" brushRef="#br0" timeOffset="9000.45">4539 12941 912 0,'0'0'144'0,"0"0"-22"0,0 0-6 0,0 0-40 0,0 0-56 0,0 0-17 0,-12 2 0 15,24 10 33-15,23-4-7 16,9-2 7-16,4-6-15 15,24 0-5-15,43-14-3 16,40-29-11-16,41-17-2 16,15-11-87-16,0-4-192 15,-24-15-312-15</inkml:trace>
  <inkml:trace contextRef="#ctx0" brushRef="#br0" timeOffset="11983.61">23304 13826 320 0,'0'0'78'0,"0"0"-21"15,0 0 16-15,0 0-14 0,0 0-18 0,0 0-11 0,12 0 23 16,-12 0 28 0,0 0-31-16,0 0-18 0,0 0 21 15,0 0 14 1,0 0-24-16,0 0-12 0,0 0 5 16,0 0 5-16,0 0-28 15,0 0 9-15,0 0-2 16,0 0-5-16,0 0 0 15,0 0-6-15,0 0-3 16,0 0 1-16,0 0 1 16,0 0-7-16,0 0 6 15,0 0-6-15,8 0 11 16,-8 0-4-16,0 0 4 16,0 0-10-16,0 0 0 15,0 0 2-15,0 0-8 16,0 0 8-16,0 0-9 0,0 0 0 15,0 0-34 1,0 0-27-16,0 7-98 0,0 3-181 16</inkml:trace>
  <inkml:trace contextRef="#ctx0" brushRef="#br0" timeOffset="14700.05">15779 15690 257 0,'0'0'238'0,"0"0"-137"0,0 0-32 0,0 0 30 0,0 0-28 0,0 0-29 15,0 0-1-15,0-29 7 16,0 27-12-16,0 2-16 16,0 0-7-16,0 0 7 15,0 0 0-15,0 0 9 0,0 0-6 16,0 0-6 0,0 0-11-16,0 0-2 0,0 0-4 15,0 0 0-15,0 0-4 16,0 0 4-16,0 0 3 15,0 0-3-15,0 2 0 16,0 5 0-16,0-2-3 16,0 3 3-16,0-8 0 15,12 0 0-15,-12 0 3 16,11 0-2-16,1 0 14 16,-4 0 1-16,-4 0 8 15,-4 0-6-15,8-3-14 0,-8-11 3 16,0 0-5-16,0 1 6 15,0-2-6-15,0 10 7 16,-8 1 3-16,-16 4 6 16,24 0-3-16,-11 0-4 15,-1 0-11-15,0 0 0 16,0 0-2-16,12 0 0 16,0 0-2-16,0 0-3 15,0 0-3-15,0 9-35 16,0 2-112-16,0-5-205 15</inkml:trace>
  <inkml:trace contextRef="#ctx0" brushRef="#br0" timeOffset="16222.89">14867 16104 262 0,'0'0'292'0,"0"0"-166"0,0 0 37 0,0 0-31 16,0 0-50-16,0 0 4 15,0 0-29-15,0-42 4 16,0 39-2-16,0-1 6 15,0-1-12-15,0 5-11 16,0-4-3-16,0 4-14 16,0 0-14-16,0 0 5 0,0 0-13 15,-8 0 2 1,8 0-5-16,0 0-4 0,0 0 4 16,0 20 0-16,0 7-2 15,0 12 2-15,0 8-1 16,0 7 2-16,0 6 5 15,0 4-3-15,0-4-3 16,0-2 2-16,0-4-2 16,0-10 6-16,0-6-5 15,0 0 1-15,0-12-1 16,0-10-1-16,0-3 5 16,0-13-3-16,0 0-1 15,0 0 8-15,0 0 1 16,0 0 9-16,0-4 1 0,0-10-20 15,0-3 1 1,0-7 1-16,0 3 1 0,-12-9-4 16,8-1 1-16,4-3 0 15,0-8 0-15,0 1 0 16,0-1-2-16,0 2 2 16,0-2-1-16,0 1 2 15,0 0-2-15,0 3 1 16,0 1 0-16,0 4 0 15,-8 7 0-15,8 10 1 16,-4 3-1-16,4 7 3 16,0 6-3-16,0 0-4 15,-8 0 2-15,8 0 2 0,-4 0-8 16,4 10 5 0,-8 22 0-16,4 10 3 0,-8 5-1 15,0 4 2-15,-8-7-2 16,8-3 2-16,0-10-2 15,12-7 1-15,0-13-1 16,0-5 0-16,0-1 1 16,0-5-1-16,0 0 1 15,0 0 0-15,0 0 1 16,0-22-1-16,0-5-2 16,0-1 2-16,12-6 0 15,8 5 1-15,-4-3-1 16,4 4 0-16,-4 2-1 15,-4 7 1-15,0 4 0 0,0 11-2 16,-4 1 1-16,-8 3-1 16,0 0-1-16,12 0-6 15,12 0 5-15,7 3 0 16,5 19 2-16,0 0 2 16,0 4-1-16,0-4-3 15,-12-3-21-15,8 0-13 16,-9-7-52-16,-7 8-29 15,-16-4-6-15,0 3-28 16,0-3-133-16,-12 0-207 16</inkml:trace>
  <inkml:trace contextRef="#ctx0" brushRef="#br0" timeOffset="17183.84">13521 16543 582 0,'0'0'199'0,"0"0"-42"0,0 0-10 0,0 0-51 0,0 0-33 0,0 0-29 0,0-46-11 0,0 46-21 0,0 25 4 16,12 13 7-16,12 13 35 16,-8 7-8-16,4 10-4 15,-8 13-18-15,-8 1-5 16,-4-6-9-16,0-17-1 16,8-16-3-16,-8-21 2 15,0-13-4-15,12-5 3 0,-12-4-1 16,0 0 15-16,0-7 16 15,0-30-5-15,0-11-22 16,0-10-3-16,0-4 1 16,-12 4-1-16,12-3 0 15,-8 6-1-15,4 4 0 16,-4 8 0-16,4 4-1 16,-4 16 2-16,-4 9-1 15,8 8 8-15,4 3-5 16,-8 3-3-16,4 0-3 15,-4 9 2-15,4 27 1 16,-8 2 0-16,4-4 0 16,4 1-1-16,4-8 2 0,-8-3-2 15,8-11-5-15,0-9 6 16,0 1 4-16,0-5-4 16,0 0-8-16,0 0 5 15,0 0 0-15,0 0-4 16,0-14-1-16,0-14-5 15,24-3 13-15,0 0-9 16,8 2-1-16,-8 7-7 16,11 2 2-16,-11 15-4 15,0 1 2-15,0 4-25 16,-4 0-16-16,4 4-22 16,-12 21-20-16,-8 6-57 0,-4 2-152 15,0 1-87-15</inkml:trace>
  <inkml:trace contextRef="#ctx0" brushRef="#br0" timeOffset="18000.89">11654 16972 541 0,'0'0'122'0,"0"0"31"0,0 0-41 0,0 0-35 0,0 0-30 0,0 0-24 0,0 0-10 15,59 14 42-15,-23 31-10 16,-12 5 1 0,-4 6-16-16,-4 3-6 0,-8 1 10 15,-4-6-13-15,-4-10-16 16,8-13 0-16,-4-4-5 16,4-18 2-16,-8-8-2 15,0-1-2-15,0 0 2 16,0 0 20-16,0 0 37 15,0-23 8-15,0-14-52 16,0-9-13-16,0-1 2 16,0-8-1-16,0-5-1 0,0 1 0 15,0 7-1 1,0 3 1-16,0 15 0 0,0 6 0 16,-12 12 0-1,0 9 5-15,0 7-4 0,4 0-1 16,-4 0-4-16,-12 29-3 15,0 16 5-15,0 3 2 16,1-1 0-16,11 0 0 16,0-12 0-16,12-12-1 15,0-10 1-15,0-12 0 16,0-1-3-16,0 0-9 16,0-9 0-16,0-19-1 15,0-9-2-15,12 0-12 16,11 6-7-16,1 7-38 0,8 2 12 15,-4 5 6-15,-4 8-37 16,0 9-24-16,-16 0-57 16,4 0-19-16,-12 0-51 15</inkml:trace>
  <inkml:trace contextRef="#ctx0" brushRef="#br0" timeOffset="18949.47">11120 16909 535 0,'0'0'142'0,"0"0"25"0,0 0-54 0,0 0-49 0,0 0 3 0,0 0-18 16,0-62-15-16,0 62 6 16,0 0-30-16,0 0-6 15,0 2 1-15,0 27-5 16,0 5 2-16,0 6 9 16,0 12-8-16,0 6 2 15,0-1-3-15,0 0-1 16,0-5 6-16,0-2-7 15,0-7 0-15,0-10 0 16,0-15 1-16,0-5-1 16,0-9-1-16,0-4 1 0,0 0 0 15,0 0 19 1,0 0 52-16,0-27-22 0,-4-4-36 16,-4-10-10-16,8-2-3 15,0-7-1-15,0-1-1 16,0-1 2-16,0 3 2 15,0 2-1-15,0 7-1 16,0 2 0-16,0 2 0 16,0 5 1-16,0 8-2 15,0 7 2-15,0 11-2 16,-12 5 2-16,8 0-3 16,4 0 2-16,-8 0-6 15,8 1-3-15,-12 28 7 16,0 7 2-16,-4 5 4 0,-3 3-4 15,-5 7-4-15,0-7 4 16,0-5 0-16,4-8 2 16,16-11-2-16,-4-14 0 15,8 0 0-15,0-6 1 16,0 0 0-16,0 0 12 16,0-6-3-16,0-20 7 15,0-13-13-15,0-4-6 16,20-6 4-16,16 6-4 15,0 4 2-15,-12 14-2 16,-5 8 2-16,-7 8-9 16,-8 9 9-16,4 0-1 15,8 0-9-15,8 0 6 0,8 0 4 16,12 9 0-16,-4 11 0 16,3 2-1-16,-7 1-3 15,20 0-9-15,-8 5-32 16,-8-1-90-16,3 5-114 15,-7 1-222-15</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2T06:32:41.551"/>
    </inkml:context>
    <inkml:brush xml:id="br0">
      <inkml:brushProperty name="width" value="0.05292" units="cm"/>
      <inkml:brushProperty name="height" value="0.05292" units="cm"/>
      <inkml:brushProperty name="color" value="#FF0000"/>
    </inkml:brush>
  </inkml:definitions>
  <inkml:trace contextRef="#ctx0" brushRef="#br0">21775 7131 1079 0,'0'0'91'0,"0"0"-1"0,0 0-13 0,0 0 28 0,0 0-58 15,0 0-30-15,0 0 2 16,171 66 54-16,64-66-31 16,32 0-30-16,3 0-6 15,-3-6-4-15,-32-4-2 16,-36 6 1-16,-24-1-1 16,-23 5-1-16,-37 0-3 15,-31 0-6-15,-17 0-42 16,-19 0-22-16,-20 0-70 15,-20 0-6-15,-8-4-92 16,0-1-207-16</inkml:trace>
  <inkml:trace contextRef="#ctx0" brushRef="#br0" timeOffset="5183.82">15767 11020 507 0,'0'0'298'0,"0"0"-205"15,0 0 55-15,-327-31 12 0,291 31-52 0,16 0 20 16,16 0-64-16,4 0-32 16,-8 0-16-16,8 0-12 0,12 0-4 15,100 1-5-15,55 10 5 16,56 0 24-16,20-3-24 16,4-1 4-16,-4 5-4 15,4 1 0-15,-1 6 1 16,-11-3-1-16,-28 0-1 15,-19-5 1-15,-37 3 5 16,-20-4-5-16,-15-7-1 16,-21 1-9-16,-19-4-17 15,-24 0-41-15,-17 0-12 16,-15 0-34-16,4 0-71 16,0 0-57-16,12-4-169 0</inkml:trace>
  <inkml:trace contextRef="#ctx0" brushRef="#br0" timeOffset="5949.92">25955 10654 898 0,'0'0'144'0,"0"0"-50"0,0 0 18 0,0 0-20 0,0 0 19 16,0 0-20-16,-211 0-46 15,211 0-14-15,0 0-22 16,0 0-5-16,12 0-3 15,72 0-1-15,31 0 0 16,25 0-6-16,11 0 6 16,4-3 0-16,9 1-1 15,-5 2-8-15,-4-7-32 16,-15 5-57-16,-13-4-40 16,4 6-15-16,-15 0-91 0,-21-1-64 15</inkml:trace>
  <inkml:trace contextRef="#ctx0" brushRef="#br0" timeOffset="8767.24">11291 12735 674 0,'0'0'147'0,"0"0"-68"0,0 0 23 0,0 0 5 16,0 0-1-16,0 0-31 16,-59-10-47-16,59 10-16 0,0 0 0 15,0 0-2 1,95 0-7-16,56 0 5 16,49 0 14-16,46 0-9 0,33-3 2 15,24-6 11-15,-1-2-5 16,-7 2-7-16,-24 3-12 15,-28 3-1-15,-20-2 4 16,-36 5-2-16,-12 0 9 16,-36 0-10-16,-19 0 6 15,-29 0-8-15,-7 0 10 16,-16 0 2-16,-9 0-7 16,-15 0 4-16,-8 0-2 15,-20 0-5-15,-8 0 1 16,-8 0-3-16,0 0 4 15,0 0-4-15,0 0-30 16,0 0-54-16,12 5-75 16,-12 4-113-16,0-6-150 0</inkml:trace>
  <inkml:trace contextRef="#ctx0" brushRef="#br0" timeOffset="10282.86">23618 12978 752 0,'0'0'85'0,"0"0"5"0,-362 0 13 0,294 0-4 0,28 0 8 0,21 0-42 15,15 0-9-15,4 0 6 16,0 0-33-16,0 0-8 15,16 0-21-15,75 7 4 16,60 0-1-16,60-1 9 16,32-6 3-16,8 0-8 15,16 0 0-15,0 0-5 16,11 0 0-16,-3 0 0 16,-8 7-2-16,-20-6 6 15,-40 4-6-15,-20-2 0 16,-24-3-3-16,-24 0-5 15,-23 2-11-15,-17-2-18 16,-31 0-27-16,-20 4-13 16,-16 2 6-16,-32 1-73 15,0 3-40-15,-8-1-76 16,-44 1-316-16</inkml:trace>
  <inkml:trace contextRef="#ctx0" brushRef="#br0" timeOffset="11949.63">11176 14021 1228 0,'0'0'29'0,"0"0"-26"0,0 0 0 0,0 0 8 0,0 0 6 16,0 0 21-16,211-26-16 15,12-3-10-15,56-1-4 16,23-1-4-16,29 1-2 16,-17 3 1-16,-23 3-3 15,-12 8-2-15,-45 9 1 0,-22 7-28 16,-17 0-18 0,-40 12-67-16,-16 29-115 0,-43 0-85 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2T06:12:35.425"/>
    </inkml:context>
    <inkml:brush xml:id="br0">
      <inkml:brushProperty name="width" value="0.05292" units="cm"/>
      <inkml:brushProperty name="height" value="0.05292" units="cm"/>
      <inkml:brushProperty name="color" value="#FF0000"/>
    </inkml:brush>
  </inkml:definitions>
  <inkml:trace contextRef="#ctx0" brushRef="#br0">14154 6273 797 0,'0'0'177'0,"0"0"-160"0,0 0 11 0,0 0 33 0,0 0-12 16,0 0-4-16,0 0-28 15,315-140-12-15,-244 68-5 0,25-1-4 16,7-9-59 0,25 2-335-16</inkml:trace>
  <inkml:trace contextRef="#ctx0" brushRef="#br0" timeOffset="449.72">21528 6165 1156 0,'0'0'59'0,"0"0"-41"0,0 0 29 0,0 0 36 0,0 0-28 0,0 0-4 15,199-72 29-15,-52-9-29 16,9-23-19-16,7-10-32 16,12-1-2-16,0 11-2 15,0-2-19-15,-11 11-215 16,-9 4-216-16</inkml:trace>
  <inkml:trace contextRef="#ctx0" brushRef="#br0" timeOffset="850.24">29822 5951 1176 0,'0'0'108'0,"0"0"-54"15,0 0 122-15,0 0-59 16,163-174-99-16,-56 105-18 16,17-5 0-16,-13 2-1 15,5 6-1-15,-25 10-15 16,1 19-143-16,-40 19-207 15,-32 14-618-15</inkml:trace>
  <inkml:trace contextRef="#ctx0" brushRef="#br0" timeOffset="1471.49">29893 12706 1247 0,'0'0'47'0,"0"0"10"0,0 0 63 0,0 0-10 0,0 0-64 0,0 0-13 16,0 0 8-16,207-109 6 16,-87 30-41-16,19-16-6 15,12-4-2-15,5 1-7 16,-9 13-92-16,-40 15-224 15,-47 12-356-15</inkml:trace>
  <inkml:trace contextRef="#ctx0" brushRef="#br0" timeOffset="5066.09">26425 4781 889 0,'0'0'131'0,"0"0"-40"0,0 0 43 0,0 0-2 0,0 0-51 15,0 0-66-15,0 0-15 16,-191-3-1-16,179 71 1 16,12 3 6-16,0-14-2 15,0-12-2-15,36-17 6 16,24-17-7-16,7-11 6 16,5 0 2-16,20-22 17 15,-21-27-7-15,1-11-19 16,-24-7 19-16,-28-7-8 15,-20 8-10-15,0 4 4 16,-36 13 2-16,-32 18 16 16,-11 9-10-16,3 12-8 15,-4 7-5-15,21 3-2 16,11 0-10-16,16 0-74 16,20 22-152-16,12-3-123 0,0-6-567 15</inkml:trace>
  <inkml:trace contextRef="#ctx0" brushRef="#br0" timeOffset="5334.78">27238 3933 1021 0,'0'0'146'16,"0"0"-7"-16,0 0 14 15,0 0-57-15,0 0-78 0,0 0-1 16,0 204 12 0,11-74 12-16,1 23-32 0,-12 14 8 15,0 4-17-15,0-4-2 16,0-30-11-16,0-21-86 16,4-33-76-16,40-32-18 15,4-26-104-15,20-22-31 16</inkml:trace>
  <inkml:trace contextRef="#ctx0" brushRef="#br0" timeOffset="5735.69">27851 4846 638 0,'0'0'286'0,"0"0"-67"16,0 0-77-16,0 0-84 15,0 0-29-15,0 0 65 16,-4 164-53-1,4-85 16-15,0 10-28 0,0-1-7 16,0-11-4-16,0-17-12 16,0-23-5-16,0-20 10 15,0-11-11-15,0-6 8 16,0 0 17-16,-32-23 53 16,-20-23-62-16,-16-22-16 15,21-17 2-15,-9-16-3 16,20-14 11-16,12-5-11 15,24 0 1-15,0 4-3 16,20 17-4-16,40 24 10 0,0 17-9 16,-5 21-2-16,-7 19 8 15,0 11-3-15,-12 7 1 16,0 1-2-16,-5 39 4 16,-15 4-9-16,-16 15 7 15,0 19-18-15,-28 8-47 16,-63 12-57-16,-1 4-56 15,9-7-93-15,11-11-193 16</inkml:trace>
  <inkml:trace contextRef="#ctx0" brushRef="#br0" timeOffset="7777.61">29165 7775 670 0,'0'0'208'0,"0"0"-84"16,0 0 24-16,0 0 1 0,0 0-24 0,0 0-37 15,-76-147-25-15,76 147-12 16,0 0-26-16,0 0-23 16,0 17 4-16,32 12 6 15,16-1 7-15,-13-2-10 16,-3-11-5-16,-4-5-1 0,-8-10-2 16,24 0 3-16,16-13-3 15,35-49 14-15,25-22-10 16,19-18 0-16,-12 2-5 15,-11 4-2-15,-9 8-45 16,-27 23-55-16,12 14-97 16,-17 10-101-16,1 13-321 15</inkml:trace>
  <inkml:trace contextRef="#ctx0" brushRef="#br0" timeOffset="8529.91">29435 13147 1045 0,'0'0'86'0,"0"0"9"0,0 0 30 0,0 0 40 16,0 0-91-16,0 0-55 15,-67 16-16-15,103 28 52 16,11-2-20-16,5-9-17 16,-12-6-1-16,-8-17 1 15,-8-10-12-15,11 0-2 16,25-23 3-16,20-46 3 0,27-30-10 16,9-18 6-16,3-2-5 15,-7 7-1-15,-1 6-4 16,-7 14-2-16,-13 19-19 15,-19 17-36-15,-16 15-53 16,-9 10-111-16,-3 7-68 16,-16-3-316-16</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2T06:33:03.469"/>
    </inkml:context>
    <inkml:brush xml:id="br0">
      <inkml:brushProperty name="width" value="0.05292" units="cm"/>
      <inkml:brushProperty name="height" value="0.05292" units="cm"/>
      <inkml:brushProperty name="color" value="#FF0000"/>
    </inkml:brush>
  </inkml:definitions>
  <inkml:trace contextRef="#ctx0" brushRef="#br0">7800 7853 726 0,'0'0'87'0,"0"0"-31"0,0 0-14 0,0 0 30 0,0 0 4 0,0 0-21 16,0 0-54-16,-12 0 15 16,12 0-15-16,0 0 0 15,0 0 0-15,0 0 4 16,0 15 9-16,12-6-13 16,-1 7 21-16,9-1 1 15,-4-6 5-15,-4 5-16 16,8-5 1-16,-8-5-6 15,-8-3-6-15,8-1 10 16,-4 0-7-16,-8 0 6 16,12 0 9-16,-12 0 9 15,24 0-9-15,36-28-3 0,11-9 4 16,9-13-7 0,15-9-11-16,-3 7 2 0,-12 2-3 15,-21 13 0-15,1 9-1 16,-16 5 1-16,-16 5-2 15,-8 1 1-15,-8 6-2 16,0 6 2-16,-1 3-20 16,-11-1-45-16,12 3-35 15,-12 0-109-15,0 0-132 16,0 5-252-16</inkml:trace>
  <inkml:trace contextRef="#ctx0" brushRef="#br0" timeOffset="1265.06">11224 9594 857 0,'0'0'33'0,"0"0"34"0,0 0-5 0,0 0 62 0,0 0-30 15,0 0-52-15,-60-14-23 16,60 14-7-16,0 0-6 16,0 0-4-16,0 0 2 0,0 11-3 15,0 2 2 1,24-3 6-16,8-5-5 0,-16-2 5 15,4-3 2 1,-5 0-5-16,9 0-4 0,20-12 7 16,24-23-5-16,3-11-4 15,25-9 1-15,-4-2-1 16,27-1-75-16,4 3-120 16,-15 4-199-16</inkml:trace>
  <inkml:trace contextRef="#ctx0" brushRef="#br0" timeOffset="1727.04">13991 9321 913 0,'0'0'95'0,"0"0"-63"0,0 0-4 0,0 0 72 0,0 0-62 15,0 0-17-15,-12 3-15 0,12-3 0 16,0 8 3-16,0 1-6 16,0 4 3-16,0-3-1 15,24 5 13-15,0-2-8 16,8-11-5-16,3-2 0 16,13 0 21-16,12-8 7 15,20-28 0-15,3-19-21 16,13-1-7-16,-5-5-5 15,5 3 0-15,-28 12-8 16,3 4-41-16,-15 11-65 16,-32 7-105-16,-12 10-136 15</inkml:trace>
  <inkml:trace contextRef="#ctx0" brushRef="#br0" timeOffset="2850.43">12498 10248 659 0,'0'0'90'0,"0"0"45"0,0 0-60 0,0 0 60 0,0 0-61 0,0 0-23 16,24-41-22-16,-24 41-7 15,8 0 12-15,-8 0-17 16,0 0 0-16,0 0-6 16,0 0-10-16,0 0 10 15,0 0-10-15,24 10 1 16,-1 6 3-16,21-4 9 16,-20-2 13-16,4-3-16 15,-4-1-8-15,8-3 20 16,-8-1-12-16,-1-2-6 0,9 0 5 15,4 0-7-15,4-2 16 16,16-27-10-16,3-6-8 16,13-12 9-16,-4-4-10 15,11-1 4-15,-19 3-6 16,8-1 5-16,-20 13-5 16,-13 9 2-16,-11 5-1 15,-12 5 1-15,-12 5 2 16,0 7-1-16,0 3-2 15,0 3-22-15,0 0-49 16,0 0-9-16,0 0-43 16,0 0-90-16,0 0-67 0,0 16-167 15</inkml:trace>
  <inkml:trace contextRef="#ctx0" brushRef="#br0" timeOffset="10898.27">15990 11499 690 0,'0'0'88'0,"0"0"7"0,0 0 22 0,0 0-9 0,0 0-31 16,0 0-15-16,0 0-39 16,-24-150 0-16,24 150-17 15,0 0-6-15,24 0 0 16,11 17 7-16,1 11 3 15,0 5-4-15,-4-2 7 16,12 2-3-16,-20-3-8 16,-8-4 8-16,3-10-7 15,-7-9 6-15,-8-7 14 0,4 0 16 16,8 0 19 0,16-23 3-16,40-28-16 0,19-15-43 15,25-10-3-15,-9 3 1 16,-3 6 0-16,-13 7 2 15,-15 9-2-15,-8 9-1 16,-20 10 1-16,-13 14-1 16,-11 1-10-16,-12 12-15 15,0 5-34-15,-4 0-31 16,-8 0-49-16,4 9-32 16,-4 15-67-16,0 12-175 15</inkml:trace>
  <inkml:trace contextRef="#ctx0" brushRef="#br0" timeOffset="12114.76">12390 13265 900 0,'0'0'41'0,"0"0"1"0,0 0-7 0,0 0 54 0,0 0-35 15,0 0-35-15,0 0-12 16,132-7 37-16,-77 30-33 16,-7-2-9-16,0 2 20 15,0-10 3-15,-16-8-3 16,11-5 21-16,-7 0-1 15,12 0 9-15,12-51-14 16,55-24-21-16,25-30-12 16,35-18-8-16,12-10-35 0,-8-17-209 15,-40-10-474 1</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2T06:33:26.817"/>
    </inkml:context>
    <inkml:brush xml:id="br0">
      <inkml:brushProperty name="width" value="0.05292" units="cm"/>
      <inkml:brushProperty name="height" value="0.05292" units="cm"/>
      <inkml:brushProperty name="color" value="#FF0000"/>
    </inkml:brush>
  </inkml:definitions>
  <inkml:trace contextRef="#ctx0" brushRef="#br0">13398 6421 674 0,'0'0'253'0,"0"0"-57"0,0 0-12 0,0 0-32 0,0 0-20 0,0 0-61 16,0 0-28-16,-168 0-24 16,168 0-8-1,4 0-9-15,76-5 1 0,27-11 2 16,9 4-2-16,-1-1-3 15,-19 7-1-15,-16 6-45 16,15 0-67-16,-27 0-177 16,0 0-269-16</inkml:trace>
  <inkml:trace contextRef="#ctx0" brushRef="#br0" timeOffset="1033.44">17204 7972 826 0,'0'0'192'15,"0"0"-21"-15,0 0-35 0,0 0-37 0,0 0 0 0,0 0-32 0,-48-4-18 16,48 4 9 0,0-3-31-16,0 3-6 0,0 0-11 15,0 0-4-15,0 0 3 16,0 0-9-16,36 0-2 16,36 0-2-16,11 0 4 15,9 0-4-15,-8 0 4 16,3 0 0-16,-11 0-3 15,-9 0-20-15,-7 3-21 16,-12 1-12-16,-16 3-53 16,-8-4-16-16,-12-3 2 15,0 6-17-15,-12-6-18 0,0 3-81 16,0 2-98-16</inkml:trace>
  <inkml:trace contextRef="#ctx0" brushRef="#br0" timeOffset="1999.92">15146 9263 947 0,'0'0'141'0,"0"0"7"0,0 0-48 0,0 0 19 0,0 0-23 16,0 0-69-16,-32 4-7 15,67-4-6-15,69 0-9 16,35 0-1-16,13-4 1 16,-1-11-5-16,-8-1 0 15,-15 0 3-15,-21 2-3 16,-27 6-5-16,-24 6-1 15,-21 2-6-15,-19 0-79 16,-4 0-88-16,-12 0-89 0,0 0-272 16</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2T06:33:40.906"/>
    </inkml:context>
    <inkml:brush xml:id="br0">
      <inkml:brushProperty name="width" value="0.05292" units="cm"/>
      <inkml:brushProperty name="height" value="0.05292" units="cm"/>
      <inkml:brushProperty name="color" value="#FF0000"/>
    </inkml:brush>
  </inkml:definitions>
  <inkml:trace contextRef="#ctx0" brushRef="#br0">22006 13223 721 0,'0'0'347'0,"0"0"-167"0,0 0-47 0,0 0 2 15,0 0-80-15,0 0-17 0,0 0-10 16,-12-55-19-16,12 55-9 15,12 15 6-15,12 2-3 16,0 10 10-16,-1-3-4 16,-3-5-5-16,-4-7-2 15,-4-4 0-15,0-8-1 16,8 0 0-16,28-22 4 16,35-29 1-16,9-21-5 15,27-11 3-15,5-1-8 16,-5-2-41-16,9 6-108 15,3 6-105-15,-19 1-243 16</inkml:trace>
  <inkml:trace contextRef="#ctx0" brushRef="#br0" timeOffset="4327.68">27206 16349 984 0,'0'0'54'0,"0"0"22"0,0 0 7 0,0 0-14 0,0 0-34 16,0 0-24-16,0 0 0 15,91 119 57-15,-55-67-35 16,-12-15-2-16,8-14-13 15,-8-14-13-15,0-9 4 16,11 0 8-16,13-32-3 16,56-47 30-16,23-33-30 15,24-21-14-15,17-3-15 16,-5 9-99-16,12 5-102 16,-12 2-306-16</inkml:trace>
  <inkml:trace contextRef="#ctx0" brushRef="#br0" timeOffset="11411.92">9902 6823 556 0,'0'0'189'0,"0"0"2"0,0 0-14 0,0 0-56 0,0 0-34 15,0 0 3-15,0 0-25 16,-175 0-1-16,163 0-10 0,12 0-21 15,0 0-5 1,0 0-1-16,0 0-12 0,0 0-3 16,0 0-11-16,59 0 4 15,45-4 10-15,51-17 16 16,40-9-17-16,40-4 2 16,32-7-10-16,24 4-1 15,-9 3-5-15,-11 6 1 16,-4 8-2-16,-12 6-3 15,-20 3 4-15,-32 9 1 16,-32-2 6-16,-44 4-6 16,-43 0 13-16,-28 0-2 0,-33 0-1 15,-23 0-6 1,0 0-5-16,0 0 14 0,0 0-3 16,0 0-9-16,0 0 11 15,0 0-13-15,0 0 3 16,0-3-9-16,0 0-5 15,0 3-44-15,0 0-52 16,0 0-67-16,0 0-119 16,-11 0-254-16</inkml:trace>
  <inkml:trace contextRef="#ctx0" brushRef="#br0" timeOffset="18477.99">18737 6854 680 0,'0'0'100'0,"0"0"4"0,0 0 53 0,0 0-27 0,0 0-39 0,0 0-4 16,0 0-43-16,-191-41-14 16,191 41 4-16,0 0-28 15,28 0-3-15,83 6-2 16,52 5 26-16,40-3 4 16,40-8-16-16,4 0-7 15,24 0 6-15,8 0-12 16,-13 7 3-16,-7 2-2 0,-36 4-2 15,-24-4-2-15,-39 4 2 16,-33-6-9-16,-32-5 13 16,-35 1-5-16,-16-3 0 15,-20 0 1-15,-20 0-1 16,-4 0-9-16,0 4 1 16,-4 9-73-16,-88 11-75 15,-35 15-128-15,-24-5-639 16</inkml:trace>
  <inkml:trace contextRef="#ctx0" brushRef="#br0" timeOffset="44077.31">22488 6753 857 0,'0'0'150'0,"0"0"-8"0,0 0-29 0,0 0-50 0,0 0-29 16,0 0-25-16,0 0-2 15,55 41 47-15,-43-22-14 16,8-6 2-16,-4-1-12 16,-4-5-3-16,8-3-8 15,-8-4-7-15,16 0 5 16,16 0 1-16,27-23 1 15,21-28 6-15,27-17-14 16,5-5-9-16,-13 1-2 16,1 9 0-16,-17 5-14 15,-3 11-35-15,-33 15-53 0,1 9-28 16,-16 17-25-16,-16 2-96 16,4 4-204-16</inkml:trace>
  <inkml:trace contextRef="#ctx0" brushRef="#br0" timeOffset="45530.14">30152 6892 736 0,'0'0'200'0,"0"0"-69"0,0 0-24 16,0 0-15-16,0 0-66 0,0 0-20 0,-4 4-2 15,16 14 8 1,12-1 22-16,20-6-4 0,-8-1-10 16,3-3-3-16,17-7 5 15,0 0 26-15,8 0-18 16,15-19-13-16,1-20-13 16,3-8 11-16,9-8-13 15,-8 3 0-15,11-2-2 16,-15 6 0-16,3 7-1 15,-15 6-28-15,-12 6-16 16,-8 11-46-16,-21 5-16 16,-7 3-114-16,-16 3-205 15</inkml:trace>
  <inkml:trace contextRef="#ctx0" brushRef="#br0" timeOffset="53579.45">19342 9154 506 0,'0'0'69'0,"0"0"0"0,0 0-1 0,0 0 94 0,0 0-72 0,0 0-20 0,0 0-2 16,-107-44-8-16,107 44 21 16,0 0-37-16,0 0 4 15,0 0-14-15,0 0-23 16,0 0-2-16,4 0-8 16,75 0-1-16,49 0 0 15,39 0 0-15,32 0 18 16,32-5-18-16,36-4 14 15,3-4 4-15,1 4-7 16,-4 0 2-16,-24 2-3 16,-16 1-4-16,-16-1 8 0,-16 7 0 15,-32-3-11 1,-20 3 9-16,-27 0 1 0,-21 0 5 16,-15 0-2-16,-20 0-9 15,-4 0 2-15,-33 0-5 16,1 0 0-16,-16 0 0 15,-4 0 2-15,-4 0-4 16,0 0-1-16,0 0-1 16,0 0-1-16,0 0-10 15,0 0-32-15,0 0-47 16,0 0-58-16,0 0-97 0,0 0-178 16</inkml:trace>
  <inkml:trace contextRef="#ctx0" brushRef="#br0" timeOffset="55543.93">14027 9989 864 0,'0'0'74'0,"0"0"-45"0,0 0 19 0,0 0 88 15,0 0-37-15,0 0-69 16,-24-23-24-16,24 23-4 16,0 0 4-16,0 16-6 15,24 6 18-15,8-6 0 16,-5-1-13-16,5-4 16 0,-16-9-5 16,-4-2-11-16,-4 0 7 15,16 0 19-15,32-25 31 16,15-26-13-16,25-19-39 15,7-2-7-15,25-8-3 16,3 0-8-16,21 1-59 16,11 3-36-16,12-7-134 15,-12 5-175-15</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2T06:34:45.317"/>
    </inkml:context>
    <inkml:brush xml:id="br0">
      <inkml:brushProperty name="width" value="0.05292" units="cm"/>
      <inkml:brushProperty name="height" value="0.05292" units="cm"/>
      <inkml:brushProperty name="color" value="#FF0000"/>
    </inkml:brush>
  </inkml:definitions>
  <inkml:trace contextRef="#ctx0" brushRef="#br0">19760 9386 931 0,'0'0'61'15,"0"0"-5"-15,0 0-15 0,0 0 61 0,0 0-1 0,0 0-51 0,0 0-25 0,-56-62 0 16,56 62-7-16,0 0-9 15,0 4-9-15,0 18 0 16,0 7 6-16,24 2 25 16,-4 2-4-16,-4-8-14 15,4-5 1-15,-8-5 4 16,-8-10-14-16,8-5 4 16,-4 0 4-16,-4 0 2 0,16-5 14 15,28-37-3-15,31-18-15 16,17-13-10-16,11-2 0 15,-7 10-13-15,-17 7-42 16,-3 7-103-16,4 8 7 16,-13 1-139-16,13 8-315 15</inkml:trace>
  <inkml:trace contextRef="#ctx0" brushRef="#br0" timeOffset="667.43">26051 8885 587 0,'0'0'479'0,"0"0"-376"0,0 0-45 0,0 0 52 0,0 0 13 16,0 0-70-16,-28-58-50 0,28 58-3 16,0 0-9-1,0 6 6-15,0 12 3 0,4 5 3 16,20-8 7-16,-4 1-3 16,4-3-6-16,-12-6 13 15,8-6-5-15,-8-1 0 16,0 0 8-16,15 0 6 15,21-21-6-15,32-23 2 16,11-10-14-16,1-4-5 16,-8-2 0-16,-13 4 0 15,1 1-34-15,-4 4-95 16,-13 9-47-16,-27 12-130 16,-28 8-438-16</inkml:trace>
  <inkml:trace contextRef="#ctx0" brushRef="#br0" timeOffset="1519.87">6932 10351 260 0,'0'0'591'0,"0"0"-591"0,0 0 0 0,0 0 2 16,0 0 62-16,0 0-14 16,119 47 0-16,-83-47-12 0,12 0 3 15,-17 0 0-15,5-3-18 16,12-26 12-16,8-10-8 15,4-12-19-15,-1-1-7 16,13-6-1-16,-4-2 0 16,-21 5-14-16,13 1-25 15,-12 6-72-15,-16 6-99 16,-20 11-296-16</inkml:trace>
  <inkml:trace contextRef="#ctx0" brushRef="#br0" timeOffset="26932.83">22718 12587 854 0,'0'0'163'0,"0"0"-18"0,0 0-33 0,0 0-18 0,0 0-13 15,0 0-18-15,0 0-36 16,-207-24-3-16,207 24-12 16,8 0-2-16,88 0 5 15,63 0 36-15,52-12-22 16,28-8-15-16,16-2-8 15,-8 4-3-15,-28 4 0 16,-8 5-2-16,-12 4 3 0,-36 5-2 16,-12 0-2-16,-19 0 0 15,-21 0 1-15,-35 0 3 16,-20 0-4-16,-13 0 5 16,-39 0 1-16,4 0 13 15,-8 0-2-15,0 0-3 16,0 0 2-16,0 0-8 15,0 0-3-15,0 0-3 16,0 0 2-16,0 0-4 16,0 0 0-16,0 0 0 15,0 0-17-15,0 0-29 16,0 0-52-16,0 0-50 16,0 0-77-16,0 0-50 15,0 0-186-15</inkml:trace>
  <inkml:trace contextRef="#ctx0" brushRef="#br0" timeOffset="27716.25">29041 12522 874 0,'0'0'129'0,"0"0"35"0,0 0-70 0,0 0 30 15,0 0-32-15,0 0-44 16,-215 0-24-16,215 0 5 16,0 0-11-16,0 0-14 15,60 3 4-15,43-3 1 16,29 0 13-16,11 0-20 15,16 0 9-15,5-3-11 16,-13-10 1-16,-8-2 0 16,-15 8 0-16,-13 0-1 15,-19-2-1-15,-37 1-2 16,-23 7 2-16,-16-3 1 16,-20 4-3-16,0 0-10 0,0 0-10 15,-20 0-40-15,-55 0-59 16,-49 0-79-16,-27 0-105 15,-24 0-545-15</inkml:trace>
  <inkml:trace contextRef="#ctx0" brushRef="#br0" timeOffset="28683.78">7648 13793 864 0,'0'0'103'0,"0"0"-29"0,0 0 38 0,0 0-9 0,0 0-49 0,0 0-36 15,-199 15-14-15,295-13 0 16,39-2 63-16,52 0-25 16,28 0-17-16,4 0-24 15,16-2 5-15,-12-13-1 16,-16 8 0-16,-32 3 2 15,-47-2-6-15,-45 6 0 16,-35 0-1-16,-28 0-1 0,-20 0-2 16,0 0 3-16,0 0-2 15,0 0 2-15,0 0 0 16,0 12-13-16,-20 3-26 16,8 3-52-16,12 0-79 15,0 2-151-15,60-8-134 16</inkml:trace>
  <inkml:trace contextRef="#ctx0" brushRef="#br0" timeOffset="29449.94">13338 13960 1065 0,'0'0'108'0,"0"0"-17"0,0 0 24 16,0 0 21-16,0 0-71 0,0 0-57 0,-48-4-8 0,48 4 19 16,68 0-8-16,51 0 5 15,56 0 11-15,44-21 0 16,4-2-25-16,0-1 2 15,-12-3 2-15,-35 3-3 0,-25-3-2 16,-36 9 1-16,-31-3-1 16,-28 12 3-16,-20 0-3 15,-25 6 4-15,-11 3-3 16,0 0 0-16,0 0-1 16,0 0-1-16,-11 0-25 15,-45 0-57-15,8 0-128 16,0 0-141-16</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2T06:35:24.166"/>
    </inkml:context>
    <inkml:brush xml:id="br0">
      <inkml:brushProperty name="width" value="0.05292" units="cm"/>
      <inkml:brushProperty name="height" value="0.05292" units="cm"/>
      <inkml:brushProperty name="color" value="#FF0000"/>
    </inkml:brush>
  </inkml:definitions>
  <inkml:trace contextRef="#ctx0" brushRef="#br0">22858 7070 878 0,'0'0'138'0,"0"0"-11"16,0 0-24-16,0 0-36 0,0 0-36 0,0 0-27 0,0 0 11 15,338 19 18-15,-55-19 15 0,20-14-20 16,-9-7-8-16,-27 5-17 16,-36 2 0-16,-40 13-2 15,-40-2 3-15,-47 3-4 16,-25 0 0-16,-39 0-4 16,-20 0 2-16,-8 0-1 15,-12 0 1-15,0 0 0 16,0 0-21-16,0 0-52 15,0 4-59-15,0 14-28 16,-12-9-234-16</inkml:trace>
  <inkml:trace contextRef="#ctx0" brushRef="#br0" timeOffset="3083.75">5801 7808 667 0,'0'0'364'15,"0"0"-357"-15,0 0 62 0,0 0 17 0,0 0-2 0,0 0-35 0,0 0-47 16,-163 11 0-16,362-4-2 15,71-2 8-15,41-1-4 16,19-4-3-16,-3 0 2 16,-21 0-3-16,-27 0-4 15,-56 0 4-15,-48 0 4 16,-51 4-4-16,-49 5-13 16,-19 0-41-16,-12 7-76 15,-28-3-74-15,-16-6-120 16</inkml:trace>
  <inkml:trace contextRef="#ctx0" brushRef="#br0" timeOffset="3815.77">12896 8207 794 0,'0'0'54'0,"0"0"-19"0,0 0-11 0,0 0 19 0,0 0 24 0,0 0-10 15,346 28-10-15,-147-28-25 16,24 0-5-16,-4 0-6 15,-28 0-11-15,-31 0-3 16,-41 0 3-16,-23 0 0 16,-29 0-4-16,-7 4 4 15,-16 5-11-15,-20 1-22 16,-8-1-48-16,-16 1-83 16,0-1-84-16</inkml:trace>
  <inkml:trace contextRef="#ctx0" brushRef="#br0" timeOffset="5033">12984 10173 917 0,'0'0'79'0,"0"0"-25"0,0 0 48 15,0 0 6-15,0 0-54 0,0 0-45 0,15-67-9 0,9 92-3 0,12 10-1 16,-4-4 4-16,4 5 18 16,0-7-4-16,-12-1 14 15,7-12-15-15,-15-6 0 16,4-4 3-16,4-6-10 16,32 0 14-16,39-32 34 0,49-34-16 15,43-27-24 1,20-18-10-16,4-11-4 0,-12 8 0 15,-4 7 0-15,-28 10-18 16,-15 22-37-16,-21 15-49 16,-15 12-35-16,-37 1-84 15,-11 0-332-15</inkml:trace>
  <inkml:trace contextRef="#ctx0" brushRef="#br0" timeOffset="15671.58">14142 13088 930 0,'0'0'96'0,"0"0"56"0,0 0-52 0,0 0-24 0,0 0-27 16,0 0-25-16,0 0-22 15,48-39 18-15,115 19 26 16,56-3-4-16,52 2-23 16,32 5-10-16,23 2-8 15,4 6 1-15,9 4 4 0,-36 4-7 16,-25 0 1 0,-43 0-2-16,-48 0 0 0,-43 0 0 15,-41 4 2 1,-43 3 7-16,-24-6-7 0,-16-1-1 15,-20 0-4-15,0 0 4 16,0 5 1-16,0-5-1 16,0 3-8-16,0 7-30 15,-36-1-84-15,-32 3-50 16,-12-1-214-16</inkml:trace>
  <inkml:trace contextRef="#ctx0" brushRef="#br0" timeOffset="16905.23">23618 13363 539 0,'0'0'450'0,"0"0"-305"0,0 0-14 0,0 0-36 0,0 0 15 16,0 0-28-16,-199-51-27 0,199 51-40 15,0 0-9-15,68 0-2 16,51 0 8-16,45 4 17 16,47-1-20-16,20-3-3 15,15 0-1-15,1 0-1 16,8 0 0-16,-32 0-4 15,-36 0-4-15,-36 0-19 16,-55 0-88-16,-36 0-62 16,-36 0 2-16,-24 0-128 15,0 19-423-15</inkml:trace>
  <inkml:trace contextRef="#ctx0" brushRef="#br0" timeOffset="21768.43">3941 15436 872 0,'0'0'120'0,"0"0"-5"0,0 0 13 0,0 0-29 16,0 0-24-16,0 0-47 16,0 0-20-16,-24 12-6 15,168-8 12-15,75-4 27 16,28 0-26-16,23 0-1 15,33 0 3-15,16 0-16 0,3 0 3 16,-7 0-3 0,-33 13 1-16,-39 2-2 15,-44 4-7-15,-43-2 7 0,-41-2 2 16,-35-5-2-16,-33-1 0 16,-31-5-3-16,-8-1 3 15,-8 2-2-15,0 0-3 16,0-5-12-16,0 4-28 15,0 7-70-15,0 6-10 16,0 5-92-16,0-4-120 16,36 2-105-16</inkml:trace>
  <inkml:trace contextRef="#ctx0" brushRef="#br0" timeOffset="22800.83">16806 15503 862 0,'0'0'102'0,"0"0"-25"0,0 0 2 0,0 0 27 16,0 0-33-16,0 0-2 0,-32-38-19 15,32 38-30-15,0 0-4 16,0 0-18-16,0 5-7 16,0 15 4-16,8 1 3 15,16-4 11-15,0-7-4 16,0-7-7-16,11-3 25 16,-3 0-14-16,20 0 31 15,36-42-18-15,31-21 6 16,44-19-26-16,13-7 0 15,-9 3-4-15,-20 14 0 0,-27 12-6 16,-13 15-9 0,-7 11-27-16,-25 20-89 0,-7 11-31 15,-24 3-147-15,-32 0-299 16</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2T06:35:55.035"/>
    </inkml:context>
    <inkml:brush xml:id="br0">
      <inkml:brushProperty name="width" value="0.05292" units="cm"/>
      <inkml:brushProperty name="height" value="0.05292" units="cm"/>
      <inkml:brushProperty name="color" value="#FF0000"/>
    </inkml:brush>
  </inkml:definitions>
  <inkml:trace contextRef="#ctx0" brushRef="#br0">3093 3308 659 0,'0'0'339'0,"0"0"-277"0,-330 14 105 0,274-9-51 0,32-2-18 0,12 0-32 16,12-3-20-16,0 0-20 0,12 0-9 15,104 0-5-15,107 0 30 16,91-21 6-16,80-24-22 16,52-11-10-16,32 8-11 15,16-1 12-15,19 12-5 16,-23 11-2-16,-12 9-6 15,-44 8 1-15,-72 9-2 16,-55 0 0-16,-52 0-3 16,-68 0 8-16,-60 0-4 15,-55 7-2-15,-40 2-2 16,-32-4 2-16,0 0 0 16,0-2 2-16,0-3-1 0,0 0-3 15,0 0 0 1,-32 6-10-16,-40 8-33 0,-35 0-96 15,-33-1-153-15,1-13-212 16</inkml:trace>
  <inkml:trace contextRef="#ctx0" brushRef="#br0" timeOffset="764.71">6219 1959 921 0,'0'0'193'0,"0"0"-83"0,0 0 14 0,0 0 9 0,0 0-57 0,0 0-31 16,203-59 16-16,20-13-17 16,56-19-35-16,11-5-5 15,17-2 1-15,-9-3 3 16,-39 19-8-16,-60 14-4 15,-67 13 4-15,-65 28 0 16,-55 11 1-16,-12 5 5 16,0 6 9-16,-12-5-10 15,-59 0-5-15,-21 1-2 0,-3 3 2 16,3 2-1-16,12 4 2 16,21 0-1-16,11 0 0 15,36 0-1-15,0 0 1 16,12 0-1-16,0 0 1 15,0 0-2-15,24 0-13 16,36 0 11-16,31 0 4 16,13 0 5-16,-21 0-2 15,-3 0-3-15,-28 0-2 16,-16 16 1-16,-5 7 2 16,-31 9 2-16,0 8 3 0,0 5-4 15,0 6-2-15,-47-3-4 16,-9-1-46-16,8-9-37 15,12-4-94-15,12-10-91 16,16-18-301-16</inkml:trace>
  <inkml:trace contextRef="#ctx0" brushRef="#br0" timeOffset="1380.97">9504 796 1084 0,'0'0'202'0,"0"0"-90"0,0 0-29 0,0 0-43 0,0 0-26 0,0 0 64 16,12 204-33-16,0-128-5 15,-12 3-15-15,0-7-12 16,0-14-9-16,0-16-2 15,0-21 0-15,0-14 6 16,-12-7-6-16,4 0 1 16,-16-12 46-16,-4-36 13 15,-4-24-54-15,8-24-3 16,12-20-5-16,12-6-1 16,0 4 0-16,48 14 1 15,20 20-2-15,3 25 2 0,1 16-3 16,-16 25 0-16,-20 12-3 15,-13 6 2-15,9 2-1 16,-8 34 3-16,-20 15-1 16,-4 6 1-16,0 9-2 15,-72 5 3-15,-7-4-5 16,7-18-1-16,1-13-6 16,39-21 10-16,16-12-7 15,8-3 10-15,8 0 2 16,0 0 4-16,0 0-6 15,0 0-3-15,0 0-12 16,0 9 0-16,24 13 6 0,19 11 4 16,5 4 10-16,-12 5-3 15,0 6-1-15,-4-6-1 16,-8 5 0-16,-12-10 4 16,0 3-4-16,-1-12-6 15,-11-4-6-15,12-5-66 16,0-5-14-16,-4-7-73 15,-4-7-46-15,8 0-93 16,12 0-236-16</inkml:trace>
  <inkml:trace contextRef="#ctx0" brushRef="#br0" timeOffset="3064.22">10173 1011 749 0,'0'0'322'0,"0"0"-141"0,0 0-21 0,0 0-53 0,0 0-34 0,0 0-21 0,0 0-16 15,-152-81-27-15,112 107-7 16,-3 10-4-16,19 10 0 16,0-1 2-16,24-5 0 15,0-5-2-15,0-7 2 0,0-4-2 16,0-11 1-1,12-9-1-15,12 1 0 16,-12-5 2-16,19 0 0 16,-3-15 7-16,8-19 3 0,8-6-2 15,4 4-5-15,-12 12 2 16,-13 8-1-16,-11 11-3 16,-12 5 19-16,12 0-20 15,8 14-15-15,4 17 13 16,0 5 2-16,12-1 5 15,-12-7-4-15,0-2-1 16,-12-12 0-16,0-6 0 16,-4-5 0-16,-4-3 0 15,3 0 10-15,5-3 11 16,12-19 9-16,20-4-22 16,-8 1-6-16,4 9-2 15,-8 6-2-15,-9 10 2 0,25 0-8 16,-4 0 0-16,-4 19 6 15,4-3-1-15,3 0 3 16,-11-6 2-16,-12-9-2 16,-12 5 0-16,0-6 0 15,0 0 2-15,8-7 2 16,16-19-4-16,8-3-1 16,-5 3 1-16,-15 14 0 15,-4 3 6-15,-16 9-12 16,4 0-2-16,16 0-8 0,20 9 2 15,-4 7-16 1,15 3-9-16,-7-12-11 16,12 0-9-16,0-7-1 0,-5 0 22 15,1-14 22-15,-8-17 15 16,0-4-2-16,-24-4 3 16,-13 7 12-16,1 7 11 15,-12 7 40-15,0 8 0 16,0 10-24-16,-47 0-9 15,-13 0-29-15,-32 34-1 16,9 14 7-16,-9 6-8 16,48-6 1-16,16-6 0 15,28-13-4-15,0-11 0 0,0-5-3 16,4-13-5 0,40 0 2-16,-8 0 9 0,20-31 1 15,-8-18 5-15,-1-11-5 16,-11-7 3-16,-4-15 5 15,-8-15-2-15,-8 0-6 16,4 8 23-16,-8 16-19 16,0 22 17-16,-12 22 16 15,0 18 4-15,0 11 0 16,0 0-4-16,0 0-37 16,0 23-10-16,0 19 10 15,0 15 7-15,0 17-7 0,0 6 0 16,12-1 1-1,0-3-1-15,0-14-17 0,11-13-29 16,-3-16 7-16,4-9-15 16,-8-11-10-16,20-9 13 15,8-4-30-15,4 0 6 16,7-17 34-16,5-16-26 16,-12-4 34-16,8-8 27 15,-21 8 2-15,-7 2 8 16,-20 12 15-16,-8 14 65 15,0 9 8-15,0 0-13 16,0 0-41-16,0 0-32 16,0 21-5-16,-20 9-2 15,-4 11 3-15,8 1 3 16,5-4 0-16,11 3-5 0,0-9 0 16,0-10 0-16,0-6 0 15,11-11 0-15,1-5 0 16,0 0-1-16,-8 0 1 15,8-21 5-15,0-10 8 16,-4-2-13-16,4 2-1 16,12 4 0-16,-12 9 0 15,20 2 1-15,-8 3-2 16,-8 7 1-16,4 3-8 16,7 3 7-16,-7 0 1 15,16 0-11-15,0 0 9 16,-12 0 3-16,0 5-1 15,-4-1 9-15,-8-4-8 16,0 0 1-16,11 0 0 0,1-6 1 16,12-10-2-16,8-7 8 15,-8 8-7-15,-12 9-2 16,0 3 0-16,-12 3-3 16,11 0 4-16,9 7-7 15,-4 10 7-15,8 2-1 16,-4 1 1-16,4-8-8 15,-12-3 8-15,-12-9 0 16,-5 0 3-16,5 0-3 16,4-19 12-16,20-17-3 15,8-13-9-15,-8 10 0 16,8 8 1-16,-28 11 1 16,-5 15 4-16,1 5-1 0,8 0-5 15,-8 0-8-15,12 10 5 16,12 9 3-16,12 3 2 15,-4 4-2-15,3-1 0 16,13-5 1-16,-12-9-1 16,-12-5-1-16,-4-6-11 15,3 0-26-15,1 0-57 16,0-24-148-16,-4-21-474 16</inkml:trace>
  <inkml:trace contextRef="#ctx0" brushRef="#br0" timeOffset="6385.66">6932 6048 416 0,'0'0'201'0,"0"0"-143"0,0 0 67 0,0 0-22 0,0 0 15 0,0 0-42 16,0 0-18-1,0 0 13-15,-80-46-17 0,72 46-11 16,8 0-3 0,0 0-8-16,0 0-9 0,0 0-6 15,0 0-1-15,0 0 1 16,0 0-1-16,0 0-13 15,44 0 19-15,59 0 25 16,17 0-6-16,31 0-27 16,36 0-12-16,8-2 1 15,8-7 7-15,8-4-9 16,0 3 2-16,8 1-3 16,-20 0 2-16,0-1 2 15,-15-1-4-15,-17 6 0 0,-16-2 0 16,-11 2 3-1,-9-1 10-15,-16-5-2 0,-23 5-1 16,-20-5 7-16,-5 2 1 16,-19 4 8-16,-24-2-14 15,-12 5 7-15,0 2-5 16,-12-4 10-16,0 1-8 16,0 3-11-16,0 0 4 15,0 0-8-15,0-3 4 16,0 3-5-16,0-10-4 15,0 2-32-15,0-2-90 16,-12-3-131-16,-12-4-189 16</inkml:trace>
  <inkml:trace contextRef="#ctx0" brushRef="#br0" timeOffset="15655.85">20122 6816 911 0,'0'0'92'0,"0"0"-5"0,0 0 59 0,0 0-36 0,0 0-2 0,0 0-38 16,0 0-36-16,-91-31 3 16,175 11-12-16,63-6-22 15,32 2 1-15,32 5-4 16,20 3-7-16,-20 7 7 15,12 2-1-15,-12 7-4 16,-16 0-46-16,-4 0-72 16,-16 0-69-16,-15 0-137 15</inkml:trace>
  <inkml:trace contextRef="#ctx0" brushRef="#br0" timeOffset="16464.08">27054 6277 892 0,'0'0'145'0,"0"0"31"0,0 0-61 0,0 0 7 0,0 0-20 16,0 0-54-16,-83 0-30 15,83 0-7-15,0 0-3 16,44 0 1-16,43-17-8 16,60-4-1-16,29-8 4 15,15-5-1-15,-4 8-6 16,-12 0-2-16,-12 4-33 16,-23 6-75-16,-1-4-76 15,-19 2-111-15,-17-4-527 16</inkml:trace>
  <inkml:trace contextRef="#ctx0" brushRef="#br0" timeOffset="17548.62">6641 7279 1095 0,'0'0'141'0,"0"0"-42"0,0 0 13 0,0 0-24 0,0 0-51 16,0 0 6-16,374 4-22 15,-219-20-12-15,9 8-8 16,-13 8-1-16,0 0-12 16,-11 0-126-16,-13 10-139 15,-23 4-361-15</inkml:trace>
  <inkml:trace contextRef="#ctx0" brushRef="#br0" timeOffset="24614.15">9480 8207 897 0,'0'0'148'0,"0"0"-41"0,0 0-1 0,0 0-20 0,0 0 9 0,0 0-44 15,0 0-26 1,4-17-13-16,99 15 33 0,37-2 19 16,35-1-43-16,24 1-11 15,-12 2-2-15,0 2-8 16,-12 0 0-16,-23 0-1 16,-25 0-25-16,-19 0-51 15,-17 15-80-15,-7 10-49 16,-1-7-80-16,5 6-580 15</inkml:trace>
  <inkml:trace contextRef="#ctx0" brushRef="#br0" timeOffset="25814.26">16400 8122 688 0,'0'0'139'0,"0"0"-29"0,0 0 50 0,0 0-31 0,0 0-40 0,0 0-6 16,-84-45-42-16,84 45-21 15,0 0-3-15,0 0-14 0,24 0-3 16,72 3 8-16,39 3 5 16,32 1-2-16,8-2 4 15,8-1-13-15,-15 0 7 16,-17-3-5-16,-24-1 5 16,-31 8-7-16,-28-5-1 15,-44 1-1-15,-12-2 1 16,-1 2-1-16,-11-4 0 15,0 0 0-15,0 0 0 16,0 0 0-16,0 0-3 16,0 0-8-16,0 0-40 15,0 0-23-15,0 1-50 16,0 14-9-16,0-2-126 16,12-4-114-16</inkml:trace>
  <inkml:trace contextRef="#ctx0" brushRef="#br0" timeOffset="28865.03">16256 9417 773 0,'0'0'90'0,"0"0"-38"0,0 0 43 0,0 0-32 0,0 0-5 16,0 0-22-16,-59 0-9 15,59 0 8-15,0 0-20 0,0 0-14 16,16 0 11-1,43 0-8-15,33 0 18 0,35 0 14 16,25 0-7-16,23 0-20 16,12-11 4-16,12 2-4 15,0 4-5-15,-4-2-1 16,-16 1 6-16,-15 2-8 16,-25 4 0-16,-12 0-1 15,-23 0 0-15,-28 0 1 16,-21 0 4-16,1 0-5 15,-20 0 3-15,-12 0-3 16,-12 0 0-16,-12 0-1 16,0 0 1-16,0 0 0 15,0 0 1-15,0 0-1 16,0 0 0-16,0 0-2 0,0 0-12 16,0 0-24-16,0 4-8 15,0 9-50-15,0 5-56 16,-12 4-80-16,0-7-133 15</inkml:trace>
  <inkml:trace contextRef="#ctx0" brushRef="#br0" timeOffset="30099.3">25123 9386 481 0,'0'0'139'0,"0"0"-60"0,0 0 55 0,0 0-60 0,0 0 53 16,0 0-39-16,-219 15-38 15,219-13 6-15,0-2-26 16,0 0-8-16,0 0 7 15,0 0 1-15,0 0 4 16,8 0-21-16,68 0-13 16,59 0 8-16,41 0 12 15,23 0-14-15,-8-2-4 16,-8-13-4-16,-4 10-2 16,-8-1 3-16,-8 0 2 0,1 1 2 15,-13 4-3 1,-8-7 0-16,-15 7 1 0,-13-3-1 15,-43-3-3-15,-16-1 3 16,-40 1 4-16,-4 0-4 16,-12-1 2-16,0 7 6 15,0-7 1-15,0-4-4 16,0 0-5-16,0-5-36 16,0 6-36-16,-4-2-15 15,-32 10-49-15,-8-4-140 16,8-2-192-16</inkml:trace>
  <inkml:trace contextRef="#ctx0" brushRef="#br0" timeOffset="33197.76">5546 12907 727 0,'0'0'262'0,"0"0"-130"0,0 0-34 0,0 0 13 15,0 0-32-15,0 0-26 0,0 0-1 16,-223 2-10-16,223-2-6 16,20 0-14-16,56 0 3 15,51 0 18-15,36-13-21 16,32 4-8-16,-4-5-6 15,-3 4-3-15,-17-1-5 16,-28 4 0-16,-39-2-4 16,-21 5 2-16,-39 1 1 0,-28 3 1 15,-16-2 0 1,0 2 7-16,0 0-4 0,0-5 7 16,0-5 7-16,-48 3-7 15,-24-9-10-15,-11 3-2 16,-9 0 2-16,9 3 0 15,11 1 9-15,16 3-9 16,20 3-2-16,17 3 2 16,15-5 3-16,4 4-2 15,0-3 3-15,0 4-3 16,0 0-2-16,27-3 1 16,29 3-1-16,40-6 2 15,-5 6-2-15,-7-3 3 16,-16 3-4-16,-9 0 4 15,-15 0-4-15,-20 5 2 16,0 15-2-16,-24 9 1 0,0 5 0 16,0 6 0-16,0 6-5 15,-32 5-24-15,-16 0-55 16,-11 3-52-16,-9-1-102 16,-4-2-148-16</inkml:trace>
  <inkml:trace contextRef="#ctx0" brushRef="#br0" timeOffset="37764.69">16945 15964 882 0,'0'0'173'0,"0"0"-64"15,0 0 4-15,0 0 13 0,0 0-25 0,0 0-52 0,0 0-30 0,-8-89-2 16,8 89-10-16,24 2 0 0,8 18 12 15,4 2 6-15,8-6-21 16,-17-2 2-16,-3-3 0 16,-4-5-1-16,-4-1 5 15,4-5-3-15,28 0 0 16,24-22 19-16,31-30-3 16,17-17-16-16,15-9-4 15,-8 1-5-15,-19 9 2 16,7 4-44-16,-19 6-19 15,-13 14-37-15,-15 13-55 16,0 8-41-16,-20 5-96 16,-13 8-167-16</inkml:trace>
  <inkml:trace contextRef="#ctx0" brushRef="#br0" timeOffset="38730.78">21958 15865 176 0,'0'0'468'0,"0"0"-277"0,0 0-29 0,0 0-26 0,0 0-44 0,0 0-16 16,-8-51-12 0,8 51-5-16,0 0-15 0,0 0-10 15,0 0-17-15,0 0 2 16,8 3-5-16,16 18 9 16,12 6 1-16,-4-3-6 15,-9 3 3-15,1-8-20 16,0-6 6-16,0-4-2 15,0-6 12-15,0-3-14 16,20 0 5-16,19-29 17 16,17-25 0-16,4-9-5 15,-5-5-16-15,1 6-4 16,-20 8-3-16,-13 10-8 16,-11 12-3-16,-16 9-18 15,-8 13-41-15,-12 8-72 0,0 2-115 16,0 0-271-1</inkml:trace>
  <inkml:trace contextRef="#ctx0" brushRef="#br0" timeOffset="48640.77">27707 16211 825 0,'0'0'120'0,"0"0"-59"0,0 0 51 0,0 0-24 0,0 0 8 16,0 0-8-16,0 0-46 16,-91-169-7-16,91 149 21 15,0 9-15-15,0 8-10 16,0 3-7-16,0 0-20 15,0 0 9-15,0 7-13 16,8 24 8-16,32 11-7 16,3 2 24-16,1-6-20 0,-4-13-4 15,-4-5 8-15,-4-14-6 16,11-6 0-16,17 0-2 16,24-36 7-16,43-36-1 15,36-33 3-15,13-14-10 16,11-4-4-16,-8 1-49 15,-8 9-83-15,8 5-106 16,-7 8-77-16,-21 0-352 16</inkml:trace>
  <inkml:trace contextRef="#ctx0" brushRef="#br0" timeOffset="60383.01">6056 16747 325 0,'0'0'432'0,"0"0"-233"0,0 0-35 0,0 0-26 0,0 0-34 0,0 0-11 16,0 0-25-16,-303-12-4 0,303 12-10 16,0 0-12-1,0-4-13-15,36-7-20 0,83-9-7 16,52-4 0-16,33-3 3 16,-9 3-5-16,-8 4 0 15,-20 0 0-15,-16 6 0 16,-47 0 0-16,-25 8 0 15,-43 3 1-15,-36 3-1 16,0 0 4-16,0 0-3 16,0 0 13-16,0-6-8 0,-55-7 2 15,-17 0-6-15,-12-6-4 16,5 0 11-16,7 0-11 16,12 1 4-16,16 8 0 15,9-1-1-15,23 1 0 16,0 4 11-16,12 2 2 15,0 2 1-15,0-1-12 16,0 1-3-16,0-2-4 16,47 1-1-16,21 3 4 15,4 0-7-15,0 0 8 16,-5 7 0-16,-19 15 1 16,8 0-2-16,-28 9 2 15,-16 7-4-15,-12 10-3 16,0 9 2-16,-4 8-20 15,-52 6-58-15,8-8-95 0,12-3-135 16,4-5-369-16</inkml:trace>
  <inkml:trace contextRef="#ctx0" brushRef="#br0" timeOffset="82198.46">3802 13176 963 0,'0'0'183'0,"0"0"-83"0,0 0-37 0,0 0-17 16,0 0-12-16,0 0 67 16,0 0-41-16,131 208 8 15,-63-166-32-15,16-3-5 16,-1-9-10-16,-15 2-1 15,0-2-17-15,-28-4-1 0,-9 0 3 16,-31 1-1-16,0 5-8 16,-24 2-8-16,-67-1-47 15,-29-2-97-15,-19-21-41 16,12-10-91-16,7-15-271 16</inkml:trace>
  <inkml:trace contextRef="#ctx0" brushRef="#br0" timeOffset="82315.67">3675 13207 629 0,'0'0'202'16,"0"0"-71"-16,0 0-66 0,338-193-32 15,-219 152-26-15,-3 1-7 16,-1 16-29 0,-11 5-217-16</inkml:trace>
  <inkml:trace contextRef="#ctx0" brushRef="#br0" timeOffset="82947.33">3384 15661 990 0,'0'0'161'0,"0"0"-8"0,0 0-3 0,0 0-39 0,0 0-76 0,0 0-20 0,-36 11-13 15,140-11 0 1,39 0 16-16,32-17-10 0,12 1-5 16,-12 4-6-16,-3 7 3 15,-21 5-6-15,-32 0-67 16,-27 0-107-16,-32 8-4 16,-24-1-153-16</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2T06:37:11.832"/>
    </inkml:context>
    <inkml:brush xml:id="br0">
      <inkml:brushProperty name="width" value="0.05292" units="cm"/>
      <inkml:brushProperty name="height" value="0.05292" units="cm"/>
      <inkml:brushProperty name="color" value="#FF0000"/>
    </inkml:brush>
  </inkml:definitions>
  <inkml:trace contextRef="#ctx0" brushRef="#br0">20931 6413 802 0,'0'0'154'0,"0"0"-32"15,0 0-3-15,0 0-22 0,0 0-5 0,0 0-20 16,0 0-13-16,0 0-17 15,-255-55-19-15,255 55-17 0,0 0-6 16,0 4-2 0,48 12 2-16,67 3 1 0,48-5 9 15,36-9-3-15,24-1-2 16,8-4 3-16,16 0-5 16,-12 0-3-16,-28-9 4 15,-20-5-3-15,-23 7-1 16,-13 1 2-16,-32 6-4 15,-27 0-3-15,-8 0 3 16,-29 0-20-16,-19 0-37 16,-12 0-47-16,0 0-32 15,-16 0-32-15,-8 4-102 0,0-2-246 16</inkml:trace>
  <inkml:trace contextRef="#ctx0" brushRef="#br0" timeOffset="10815.83">17893 7566 863 0,'0'0'98'0,"0"0"-41"0,0 0 77 0,0 0-16 0,0 0 10 16,0 0-57-16,0 0-40 15,-207-16-27-15,207 16 5 16,67 0-9-16,73 0 0 15,71 0 0-15,44-4 2 16,15-8 0-16,9 3-2 16,-20-1 6-16,-16 10-6 15,-44 0 0-15,-32 0-4 16,-40 0-5-16,-35 0-10 16,-32 13-4-16,-12 0-15 15,-25 1-52-15,1 6-8 0,-12-5-48 16,-4 5-54-16,-8-7-106 15</inkml:trace>
  <inkml:trace contextRef="#ctx0" brushRef="#br0" timeOffset="12217.64">29706 7392 176 0,'0'0'648'0,"0"0"-525"0,0 0 14 0,0 0-21 16,0 0-14-16,0 0-25 15,-235-7-26-15,235 7-25 16,0 0 4-16,0 0-12 16,0 0 1-16,32 7-7 15,52-2 8-15,19-1 8 0,17-4-12 16,23 0-7-16,-8 0-7 16,-7 0 0-16,-21 0-2 15,-15 0-3-15,-28 0 1 16,-21 0-8-16,-19 0-59 15,-12 0-89-15,-12 0-14 16,0 1-104-16,-68 7-196 16</inkml:trace>
  <inkml:trace contextRef="#ctx0" brushRef="#br0" timeOffset="13049.36">4188 8493 977 0,'0'0'114'0,"0"0"-108"0,0 0-3 0,0 0 0 0,0 0 26 16,0 0 28-16,0 0-32 15,454 92-19-15,-275-92 5 16,-4 0-5-16,1 0-6 0,-1 0-20 16,-12 0-101-16,-12 0-133 15,-11 0-220-15</inkml:trace>
  <inkml:trace contextRef="#ctx0" brushRef="#br0" timeOffset="18701.25">4399 12115 977 0,'0'0'94'0,"0"0"-74"0,0 0 9 0,0 0-6 0,0 0 21 15,0 0-27-15,0 0-13 0,0 0-7 16,104 16 6-16,11-12 2 16,5-4 1-16,23 0-5 15,4 0 6-15,9 0-7 16,15-4-12-16,28 0-98 15,12 3-85-15,0-3-150 16</inkml:trace>
  <inkml:trace contextRef="#ctx0" brushRef="#br0" timeOffset="19420.78">12741 12166 927 0,'0'0'121'0,"0"0"-57"0,0 0 19 0,0 0 0 16,0 0-25-16,0 0 10 16,-176-30-51-16,176 30-16 15,12 0-2-15,80 0-9 16,71 14 7-16,72-8 3 15,48-6 7-15,31 0-7 16,13 0 0-16,-9 0 0 16,-7 0 2-16,-16 0-1 15,-13 0 2-15,-7 0-3 0,-16 0-21 16,-24 0-29 0,-4 0 0-16,-28 0-55 15,-28 0-35-15,-12-9-88 16,-24-2-97-16</inkml:trace>
  <inkml:trace contextRef="#ctx0" brushRef="#br0" timeOffset="24432.88">13314 14385 1 0,'0'0'900'0,"0"0"-795"0,0 0-23 0,0 0 15 0,0 0 4 15,0 0-41-15,-60-20-14 16,60 20-20-16,0 0-25 0,0 0-1 16,60 0 10-1,59 0-3-15,41 5 9 0,19-5-2 16,16 0-11-16,16 0-3 15,0 0 3 1,-4 0-2-16,-4-10 4 0,-16 6-2 16,-4 1-3-16,-19 3 0 15,-21-2 4-15,-28 2-4 16,-31 0-12-16,-16 0-21 16,-20 0-45-16,-13 0-16 15,-3 5-68-15,-4 12-22 16,-8 3-131-16,4-2-250 15</inkml:trace>
  <inkml:trace contextRef="#ctx0" brushRef="#br0" timeOffset="25066.75">19959 14293 938 0,'0'0'119'0,"0"0"-27"0,0 0 7 0,0 0-35 0,0 0 21 0,0 0-21 16,-103 0-28-16,103 0-12 15,0 0-11-15,0 0-4 16,0 0-1-16,0 0-3 16,0 0 3-16,12 4-1 15,59 3 3-15,9-2 1 16,0 0-6-16,3 3 0 15,-3-2-4-15,-8-3-1 16,-1 0 2-16,-11 1 0 16,8 0-2-16,-21-4-3 15,-3 0-10-15,-20 0 7 16,-8 0-21-16,-4 0-18 0,-12 0-7 16,8 0-26-16,-8 0-19 15,0 0-38-15,12 0-14 16,4 0-100-16,4 0-69 15</inkml:trace>
  <inkml:trace contextRef="#ctx0" brushRef="#br0" timeOffset="26118.57">24753 14188 945 0,'0'0'131'0,"0"0"-71"0,0 0-7 0,0 0 28 0,0 0-11 16,0 0-11-16,-16 0-14 16,16 0-31-16,0 0-14 15,0 0 0-15,0 7-3 16,40 0 3-16,28-1 0 16,35-3 1-16,-7-3-2 15,31 0-13-15,1 0-2 16,-9 0-34-16,0 0 7 15,-15-3-3-15,-12-3-16 16,-9-5-29-16,-15 8 2 16,-8 3-23-16,-17 0-111 15,-15 0 3-15</inkml:trace>
  <inkml:trace contextRef="#ctx0" brushRef="#br0" timeOffset="27084.22">6561 15317 833 0,'0'0'64'0,"0"0"-60"0,0 0-8 0,0 0-1 15,371 57 5-15,-240-46 5 16,20 1-5-16,12 5-9 15,1-4 7-15,-9-6-28 0,-8-5-210 16</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2T06:37:44.815"/>
    </inkml:context>
    <inkml:brush xml:id="br0">
      <inkml:brushProperty name="width" value="0.05292" units="cm"/>
      <inkml:brushProperty name="height" value="0.05292" units="cm"/>
      <inkml:brushProperty name="color" value="#FF0000"/>
    </inkml:brush>
  </inkml:definitions>
  <inkml:trace contextRef="#ctx0" brushRef="#br0">18701 6830 854 0,'0'0'71'0,"0"0"-35"0,0 0 76 0,0 0 9 0,0 0-38 16,0 0-48-16,0 0-31 15,24 8-3-15,127-8 11 16,36-9 9-16,12-13-17 0,12 2 1 16,-3-2 3-1,3 5-7-15,0 7 0 0,-16-4-1 16,-28 11 1-1,-28-1-1-15,-11 4-29 0,-25 0-29 16,-19 0-59-16,-5 0-60 16,-15 0-195-16</inkml:trace>
  <inkml:trace contextRef="#ctx0" brushRef="#br0" timeOffset="882.91">25860 6600 767 0,'0'0'121'0,"0"0"17"0,0 0-19 0,0 0-24 0,0 0 3 16,0 0-35-16,-175 0-28 0,175 0-12 0,12 0-20 16,95 0 4-16,64 0 7 15,56 0 28-15,28-6-30 16,16-17-11-16,-16 5-2 16,-32-4 4-16,-36 9-5 15,-28-2 2-15,-39 8 0 16,-17 3 0-16,-31-2-3 15,-36 6-9-15,-5 0-43 16,-19 0-46-16,-12 0-24 16,0 23-4-16,-24 0-115 15,-67-1-225-15</inkml:trace>
  <inkml:trace contextRef="#ctx0" brushRef="#br0" timeOffset="17333.5">14321 7914 627 0,'0'0'67'0,"0"0"49"0,0 0-1 0,0 0-16 0,0 0-30 16,0 0-10-16,0 0-40 15,-167 3 5-15,167-3-11 16,36 4-5-16,56-4 21 16,35 0 15-16,36 0-19 15,28 0-13-15,16-7 4 16,8-8-16-16,-8 6 2 15,-8-4 2-15,-23 4-4 16,-25 2 0-16,-32-1 1 16,-27 3-1-16,-20 3 0 15,-29-5 1-15,-15 3 0 16,-20 4-2-16,-8 0 1 0,0-4-2 16,0 4-8-16,0 0-9 15,0 0-43-15,0 0-91 16,0 0-170-16,-12 11-204 15</inkml:trace>
  <inkml:trace contextRef="#ctx0" brushRef="#br0" timeOffset="21738.77">26668 8382 926 0,'0'0'134'0,"0"0"1"0,0 0-24 0,0 0-2 0,0 0-25 0,0 0-48 0,0 0-20 16,0 0-5-16,-24-16 3 15,259 19 15-15,56-3-8 16,15 0-14-16,-15 4-7 16,-32 5 0-16,-28 3 0 15,-44 5 7-15,-36-6-14 16,-43 1 5-16,-41 3-2 15,-19-8-30-15,-24-1-57 16,-12 5-98-16,-12 0 15 16,0-2-172-16</inkml:trace>
  <inkml:trace contextRef="#ctx0" brushRef="#br0" timeOffset="25415.85">9878 13179 737 0,'0'0'147'0,"0"0"-45"0,0 0 33 0,0 0-23 0,-315 48-28 0,315-48-10 16,0 0-40-16,0 0-9 16,12 0 6-16,92-17-12 0,51-25 8 15,64-9 21-15,28-1-36 16,12-7-3-16,-28 8-7 16,-32 10 2-16,-48 7-5 15,-55 12 1-15,-49 9 0 16,-27 4 0-16,-20 9 0 15,0-7 8-15,-12 5 4 16,-59-5-10-16,-29-2-2 16,-19-1-2-16,-1-6 2 15,5-6 5-15,31 3-3 16,16 0 0-16,45 7 6 16,11 5-1-16,12 3 1 0,0 1-7 15,0 3-1-15,24 0-15 16,55 0 15-16,17 0 1 15,-1 0 1-15,-15 7-2 16,4 12 1-16,-17 6 0 16,-19 6-1-16,-12 15-3 15,-24 19-1-15,-12 25-14 16,0 16-80-16,-60 23-83 16,-24 7-112-16,-7-3-452 15</inkml:trace>
  <inkml:trace contextRef="#ctx0" brushRef="#br0" timeOffset="26716.24">18279 13217 745 0,'0'0'236'0,"0"0"-153"0,0 0 56 0,0 0-1 0,0 0-22 16,0 0-32-16,-187-7-53 0,187 4-10 16,0 3 2-16,91-7-7 15,29-4 8-15,31-2-6 16,12-4-14-16,13 5-3 16,-13 3-1-16,0 3 0 15,-20-1-19-15,-7 7-38 16,-41 0-151-16,-23 0-133 15,-16 0-670-15</inkml:trace>
  <inkml:trace contextRef="#ctx0" brushRef="#br0" timeOffset="30982.77">20334 14540 327 0,'0'0'498'0,"0"0"-398"16,0 0 37-16,0 0 7 0,0 0-58 0,0 0-16 0,0-61-19 16,0 61-29-16,0 0-3 15,0 0-13-15,0 18 8 16,0 7-6-16,0-3 22 15,11 1-8-15,1-4-6 16,-8-10-5-16,8-3 0 16,-4-3 5-16,-8-3-16 15,24 0 18-15,8 0 4 16,20-9-1-16,15-29 11 16,17-11-20-16,8-6-7 15,-9-3-4-15,1 5-1 0,-4 2-1 16,-1 6-16-16,-19 2-23 15,12 11-33-15,-13 9-70 16,-15 3-113-16,-8 1-240 16</inkml:trace>
  <inkml:trace contextRef="#ctx0" brushRef="#br0" timeOffset="34033.54">17523 17294 987 0,'0'0'110'0,"0"0"-89"0,0 0 15 0,0 0 31 15,0 0-45-15,0 0-17 16,0 0 20-16,195 76 16 16,-136-45-9-16,-3 1 4 0,-8-9-14 15,0-7-3-15,-1-10-2 16,-3-6 9-16,4 0 19 15,24-6-11-15,7-36-18 16,17-18-9-16,7-11-5 16,25-7-2-16,-1-2-10 15,5 1-52-15,11 3-66 16,-20 2-74-16,-27 15-348 16</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2T06:38:28.282"/>
    </inkml:context>
    <inkml:brush xml:id="br0">
      <inkml:brushProperty name="width" value="0.05292" units="cm"/>
      <inkml:brushProperty name="height" value="0.05292" units="cm"/>
      <inkml:brushProperty name="color" value="#FF0000"/>
    </inkml:brush>
  </inkml:definitions>
  <inkml:trace contextRef="#ctx0" brushRef="#br0">15532 3514 1118 0,'0'0'76'15,"0"0"13"-15,0 0 40 0,0 0 3 0,0 0-69 0,0 0-48 16,0 0-13-16,-80-13 3 16,80 13 0-16,8 11 1 15,56 7-5-15,27 0 8 16,37-1 6-16,3-7-4 16,28-10-6-16,21 0-2 15,19-10-3-15,32-25-2 0,15-5-4 16,13-4-66-16,-4 8-151 15,-20-2-134-15</inkml:trace>
  <inkml:trace contextRef="#ctx0" brushRef="#br0" timeOffset="10732.92">20449 6892 192 0,'0'0'5'0,"0"0"-4"0,0 0 5 0,0 0 0 0,0 0 10 16,0 0 39-16,0 0-6 15,-231 22 5-15,219-31-44 16,-8-7 38-16,-4 1 9 16,0-1-47-16,-3-1 9 0,-5 5 7 15,-4-9-3-15,-8 0 45 16,4 2-27-16,-4-2 18 16,-3-2 39-16,3 6-24 15,8 6 29-15,8-2-38 16,4 6-32-16,16 4 7 15,-4 3-5-15,12 0-9 16,0 0-19-16,0 0-6 16,12 0 0-16,84 0 4 15,79 0 6-15,88 0 24 16,67-24-2-16,68-16-10 16,21-4-10-16,15 2-9 15,-24 5 2-15,-28 9-5 16,-56 8 0-16,-55 8-2 0,-48 6 1 15,-40 6 0-15,-39 0 8 16,-41 0-8-16,-31 0 2 16,-36 0-2-16,-13 0 0 15,-15 0-1-15,-8 0-8 16,0 0 9-16,0 0 2 16,0 0 4-16,0 0-6 15,0 0-36-15,0 9-60 16,0 0-102-16,-12-6-193 0</inkml:trace>
  <inkml:trace contextRef="#ctx0" brushRef="#br0" timeOffset="13267.6">7413 7797 549 0,'0'0'60'0,"0"0"10"0,0 0-8 0,0 0 39 0,0 0-2 0,0 0-27 16,0 0-39-16,-243-73 14 15,243 69-3-15,0 4-20 16,0 0-17-16,12 0-7 16,100 0-10-16,63 0 10 15,72 0 12-15,44 0 0 16,27 0-8-16,21-8 4 15,-25-6 0-15,-19-1-6 16,-29 9-1-16,-23-2 3 16,-32 7-3-16,-24 1 5 15,-35 0-5-15,-45 0-2 16,-35 0 0-16,-28 0 1 16,-32-4 4-16,-12 4-3 0,0 0 7 15,0-3-1-15,0 3 2 16,0 0-9-16,0 0-4 15,12 0-59-15,23 0-90 16,25 3-102-16,44 2-113 16</inkml:trace>
  <inkml:trace contextRef="#ctx0" brushRef="#br0" timeOffset="13750.02">14178 7610 806 0,'0'0'80'0,"0"0"25"0,0 0-64 0,0 0 55 15,0 0-26-15,0 0-52 0,-84-20-15 16,100 20-6-16,64 0 6 15,59 0 7-15,17 4-2 16,31-4 6-16,8 0-9 16,16 0-3-16,20 0 1 15,-20 0 3-15,-8 0-2 16,-32 0-4-16,-40-4-4 16,-39-5 4-16,-8 3 0 15,-41 3 0-15,-19 3-59 16,-24 0-84-16,-8 0-151 0,-99 14-413 15</inkml:trace>
  <inkml:trace contextRef="#ctx0" brushRef="#br0" timeOffset="27354.74">14692 12030 588 0,'0'0'185'0,"0"0"-34"0,0 0-27 0,0 0 24 0,0 0-78 0,0 0-22 16,0 0 6-16,-20 9-24 15,20-9 6-15,0 0-5 16,0 0-4-16,8 0 7 0,71-14-18 16,41-23 19-1,67-14-6-15,24-6-21 0,24-6 3 16,8 0-10-16,15-8-2 16,-3 2-1-16,-8 2-5 15,8 2 14 1,-32 4-8-16,-12-4 1 0,-12 12 0 15,-24 2-2-15,-23 9 2 16,-25 7 0-16,-35 14 3 16,-33 1-3-16,-23 10 0 15,-20 4 2-15,-8 2-1 16,4 2 10-16,-12 2-3 0,0-3 12 16,0-2-3-16,0 5-3 15,-44 0-12-15,-16 0-4 16,1 0 2-16,3 0 0 15,20 0 0-15,8 0 0 16,16 0 1-16,0 0 2 16,12 0 1-16,-8 0-3 15,8 0-1-15,0 0 0 16,0 0-2-16,0 0-3 16,0 0 2-16,0 0 0 15,12 0-2-15,36-4 4 16,8-4 0-16,12 8 1 15,-17 0-3-15,5 0 3 16,-8 0 0-16,0 4-2 16,-13 18-1-16,-11 1 4 15,-12 5-1-15,-12 4 0 16,0 10-1-16,-4 2 0 0,-43 3-20 16,-9-2-47-16,0-3-53 15,16-8-25-15,4-12-109 16,24-17-116-16</inkml:trace>
  <inkml:trace contextRef="#ctx0" brushRef="#br0" timeOffset="27804.43">18817 10725 1021 0,'0'0'250'0,"0"0"-94"0,0 0-39 0,0 0-77 0,0 0-19 0,0 0 0 15,-48 31-10-15,40-11 5 16,8-1 0-16,0 0-9 0,0-5 0 16,0 13-5-16,32-4 2 15,23 2 5-15,-7-1-7 16,4 3 5-16,4-5-6 16,-1 0 1-16,-7 2 2 15,-12-1-4-15,-12-1-1 16,-24 3 1-16,0 7 12 15,0-1-12-15,-36 6 18 16,-36-9-13-16,-7-3-5 16,-1-9-35-16,8-11-42 15,5-5-112-15,7 0-46 16,12-34-201-16</inkml:trace>
  <inkml:trace contextRef="#ctx0" brushRef="#br0" timeOffset="27982.94">18665 10842 1002 0,'0'0'258'0,"0"0"-140"16,0 0 5-16,0 0-51 15,339-120-24-15,-220 91-28 16,-3 3-15-16,-25 10-5 16,-11 5-3-16,-20 5-80 15,-25 6-140-15,-11 0-272 16</inkml:trace>
  <inkml:trace contextRef="#ctx0" brushRef="#br0" timeOffset="38900.03">5709 9054 953 0,'0'0'92'0,"0"0"-5"0,0 0 49 0,0 0-44 0,0 0-32 16,0 0-34-16,0 0 20 0,255 20 8 16,-68-36-20-16,12-6-24 15,24 0-4-15,-4-1-4 16,-8 4 2-16,-12 3-3 16,-12 3 1-16,-31 6-2 15,-21 2 0-15,-27 5 1 16,-13 0-1-16,-15 0-26 15,-21 0-41-15,-11 0-46 16,-16 5-13-16,-20 12-108 0,-12 2-102 16</inkml:trace>
  <inkml:trace contextRef="#ctx0" brushRef="#br0" timeOffset="40081">18351 8997 951 0,'0'0'96'15,"0"0"-48"-15,0 0 35 0,0 0 27 0,0 0-54 0,0 0 6 16,314 0-13-16,-119 0-3 16,32-11-9-16,16-12-25 15,24-4-4-15,-20 3 4 16,-12 5-8-16,-28 1 1 15,-44 17-4-15,-32 1-1 16,-27 0 0-16,-32 0-2 16,-13 0-1-16,-23 0-7 15,-4 11-32-15,-16 6-40 16,-8 6-28-16,-8 2-22 0,-8 2-85 16,-56 3-175-16</inkml:trace>
  <inkml:trace contextRef="#ctx0" brushRef="#br0" timeOffset="45052.83">24450 15240 719 0,'0'0'193'0,"0"0"-71"0,0 0 22 0,0 0-25 0,0 0-55 16,0 0-13-16,0 0-25 15,20-29 7-15,4 36-10 16,8 15 26-16,-4 0-12 0,-4-3-3 16,0 0-12-16,-4-7 9 15,-4-7-10-15,-8-5-2 16,15 0-10-16,45-11 3 16,28-46 17-16,47-22-1 15,28-21-25-15,4 3-3 16,-11 1 0-16,-21 11-1 15,-4 13-11-15,-19 10 3 16,-21 12-32-16,-27 15-22 16,-12 9-28-16,-16 14-62 15,-9 12-19-15,-11 0-72 16,-8 0-156-16</inkml:trace>
  <inkml:trace contextRef="#ctx0" brushRef="#br0" timeOffset="49949.14">22312 17141 945 0,'0'0'39'0,"0"0"-19"0,0 0 5 0,0 0 88 0,0 0-71 0,0 0-38 16,44 16-2-16,-20 7 55 15,-4-1-18-15,-4-3 5 16,-4-6-12-16,8-4 22 15,-8-5-23-15,12-4 4 16,11 0 8-16,45-26-6 16,28-35-3-16,55-25-32 15,24-16 2-15,12 0-4 16,12 5-65-16,-12 0-149 16,0 6-42-16,-16-11-262 15</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2T06:39:23.398"/>
    </inkml:context>
    <inkml:brush xml:id="br0">
      <inkml:brushProperty name="width" value="0.05292" units="cm"/>
      <inkml:brushProperty name="height" value="0.05292" units="cm"/>
      <inkml:brushProperty name="color" value="#FF0000"/>
    </inkml:brush>
  </inkml:definitions>
  <inkml:trace contextRef="#ctx0" brushRef="#br0">12040 6369 911 0,'0'0'137'0,"0"0"-49"0,0 0 50 0,0 0 13 0,0 0-68 0,0 0-35 16,0 0-34-1,-32-76-3-15,32 76-11 0,0 14 6 16,0 6-2-16,8-1 13 15,16-3 6-15,-12-3-10 16,20-8-12-16,-8-1 2 16,3-4 12-16,21 0-3 15,32-15 12-15,23-32 4 16,25-19-28-16,15-6 0 16,-4-4-5-16,1-1-29 15,-9 1-58-15,5 10-89 16,-17 3-71-16,-23 3-238 15</inkml:trace>
  <inkml:trace contextRef="#ctx0" brushRef="#br0" timeOffset="3866.3">16830 17064 978 0,'0'0'180'0,"0"0"-7"0,0 0-11 16,0 0-57-16,0 0-52 0,0 0-4 0,0 0-9 15,-68-97-19-15,68 97 0 16,0 0-13-16,0 0-8 16,0 2-3-16,12 23 3 15,32 8-1-15,4 2-3 16,-1-2 4-16,-3 1 7 15,-8-9-7-15,0-5 0 0,-4-9 6 16,-8-4-5-16,-9-7-1 16,5 0 0-16,16 0 0 15,24-25 0-15,35-33 10 16,41-28-10-16,19-16-1 16,20-1-6-16,1 5-17 15,7 3-75-15,-16 18-98 16,-16 4-111-16,-19-7-302 15</inkml:trace>
  <inkml:trace contextRef="#ctx0" brushRef="#br0" timeOffset="4933.59">22448 16900 1003 0,'0'0'32'0,"0"0"18"0,0 0 35 0,0 0 27 0,0 0-56 16,0 0-44-16,0-51-12 16,4 51 0-16,20 0 12 15,-1 12 10-15,-3-4 7 16,-8-7-13-16,0 4 12 16,0-5-6-16,8 0 1 15,8 0-8-15,16-5 15 16,4-22-5-16,31-14-22 0,-15-3-3 15,16-7 0 1,-1-3-2-16,5-1 0 0,11 5-62 16,-3 5-111-1,-8 10-50-15,-17-1-267 0</inkml:trace>
  <inkml:trace contextRef="#ctx0" brushRef="#br0" timeOffset="5716.09">28034 16573 954 0,'0'0'79'0,"0"0"28"0,0 0 17 0,0 0-16 0,0 0-50 0,0 0-27 16,-48-42-17-16,48 42 16 16,0 0-5-16,0 0-10 15,0 3-5-15,16 14 32 16,8-1-8-16,-4-1-14 0,-8-4-3 15,0-6 8 1,0-1-13-16,-4-4-10 16,4 0-2-16,11 0 13 15,29-13-13-15,40-42 7 0,35-28 0 16,48-24-7-16,24-21-37 16,32-7-107-16,8-7-252 15</inkml:trace>
  <inkml:trace contextRef="#ctx0" brushRef="#br0" timeOffset="9150.12">7847 16348 775 0,'0'0'207'0,"0"0"-124"0,0 0 61 15,0 0-3-15,0 0-80 0,0 0-49 16,0 0-9-16,0 0 10 15,410-81 17-15,-203 39-7 16,-19 6-12-16,-13-2 0 0,-24 9-4 16,-35 11-3-16,-45 7 2 15,-35 1-6-15,-24 4 0 16,-12 6 3-16,0-11 11 16,-36-5-9-16,-36-4 0 15,-19-2-5-15,19 2 0 16,5 3 0-16,7 6-5 15,36-1 11-15,12 4 5 16,12 7 1-16,0 1 5 16,0-4 0-16,12 0-16 15,48-1 0-15,19 5-2 16,5 0-4-16,-4 0 5 16,-9 0 6-16,-23 5-6 15,0 21-5-15,-24 12 3 0,-24 9-2 16,0 17-3-16,-16 15-45 15,-64 17-97-15,-11 3-58 16,-5 3-184-16</inkml:trace>
  <inkml:trace contextRef="#ctx0" brushRef="#br0" timeOffset="9700.17">7927 17685 382 0,'0'0'602'0,"0"0"-500"0,0 0 28 0,0 0 48 0,0 0-88 0,0 0-56 15,48-4-28-15,127-34 9 16,72-13 16-16,8-2-16 0,11 2-8 16,-31 3 4-1,-48 9-8-15,-55 10 3 0,-53 11-3 16,-55 9-3-16,-12 4 0 15,-12 5 8-15,-12-4-1 16,-55-7-6-16,-41 2-1 16,-7 0-2-16,-5-1 1 15,37 3 2-15,15 2 1 16,32-2 0-16,24-1 5 16,12 8 15-16,0-1-3 15,0-3-12-15,0-2-5 16,36-1 0-16,48 2 4 15,7-3-4-15,1 8-2 16,-21 0 0-16,-11 13-5 16,-24 29 3-16,-28 18-1 15,-8 22-7-15,-80 21-69 0,-47 16-111 16,-36 14-139-16</inkml:trace>
  <inkml:trace contextRef="#ctx0" brushRef="#br0" timeOffset="12017.03">14202 17748 933 0,'0'0'70'0,"0"0"-57"0,0 0 66 0,0 0 38 0,0 0-45 16,0 0-30-16,0 0-33 16,83-107-6-16,129 36 6 15,50-15 4-15,33-13 2 16,31-1-9-16,1-9 0 0,-24 2-2 16,-41 5 2-16,-43 16-12 15,-44 15 4-15,-67 20 2 16,-52 17 9-16,-44 9-7 15,-12 1-2-15,0 7 7 16,-32 3 10-16,-52 9-14 16,-35 5-1-16,-21 0 3 15,-11 5-10-15,20 19 7 16,31-2-2-16,36-9 3 16,33-10 10-16,19-3-10 15,12 0-1-15,0 0 15 16,0 0-10-16,0 0 6 15,67 0-4-15,29-11-4 16,23-3 4-16,9 1-4 0,-13 3-5 16,5 4-4-16,-21 6 4 15,-15 0 3-15,-24 0-3 16,-17 3 1-16,-19 25-2 16,-20 13 2-16,-4 26-1 15,-16 16 0-15,-87 25-1 16,-13 22-20-16,-47 22-55 15,-24 19-63-15,-24 17-59 16,0-7-194-16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2T06:12:50.515"/>
    </inkml:context>
    <inkml:brush xml:id="br0">
      <inkml:brushProperty name="width" value="0.05292" units="cm"/>
      <inkml:brushProperty name="height" value="0.05292" units="cm"/>
      <inkml:brushProperty name="color" value="#FF0000"/>
    </inkml:brush>
  </inkml:definitions>
  <inkml:trace contextRef="#ctx0" brushRef="#br0">29320 17081 701 0,'0'0'325'0,"0"0"-222"0,0 0 34 0,0 0-5 15,0 0-16-15,0 0-74 0,0 0-34 0,-72-32 0 0,76 35-2 16,40 26 42-16,12 5-20 16,-16 5-8-16,-5-1-1 15,-3-3-8-15,-8-6-6 16,-4-11 7-16,-8-12-11 16,4-6 3-16,20-15 2 15,43-62 35-15,61-33-2 16,15-26-39-16,16-1 0 15,-15 14 0-15,-21 14 1 16,-16 18-1-16,-11 17 0 16,-17 21-1-16,-7 11-9 15,-24 20-18-15,-16 12-51 16,3 10-56-16,-15 0-127 16,-16 37-107-16</inkml:trace>
  <inkml:trace contextRef="#ctx0" brushRef="#br0" timeOffset="4182.81">4320 17779 861 0,'0'0'111'0,"0"0"17"0,0 0-8 0,0 0-8 0,0 0-4 15,0 0-38-15,0 0-34 16,-132 0-24-16,132 0-3 0,12 0 0 15,84 0-4-15,43 0 10 16,24 0 5-16,24-15-2 16,36-10-13-16,32-2 5 15,28 0 0-15,20-2-6 16,-13 3-4-16,-11 3-5 16,-44 8 5-16,-12-3 0 15,-24 5 0-15,-12-2 0 16,-12 4-6-16,-24 0 6 15,-23 2 0-15,-25 6 2 16,-31 1-2-16,-12 2-1 16,-24-3 1-16,-12 3 2 0,-16 0 0 15,-8 0 7-15,0 0-6 16,0 0-3-16,0 0 0 16,0 0 1-16,0 0-2 15,0 0-40-15,-24 0-94 16,-32 8-156-16,12-4-330 15</inkml:trace>
  <inkml:trace contextRef="#ctx0" brushRef="#br0" timeOffset="10496.02">4797 15138 935 0,'0'0'109'0,"0"0"-46"0,0 0 33 16,0 0-9-16,0 0-64 0,0 0-3 15,0 0 11-15,116 22-18 16,-80-15 13-16,0-4-2 16,-13-3 0-16,1 0-3 15,8-8 23-15,16-38-9 16,24-29-7-16,19-15-26 15,41-18-2-15,19-1-28 16,8 6-152-16,-27 12-167 16,-5 22-509-16</inkml:trace>
  <inkml:trace contextRef="#ctx0" brushRef="#br0" timeOffset="10960.18">8277 15643 905 0,'0'0'116'0,"0"0"-9"0,0 0 34 0,0 0-60 0,0 0-41 15,0 0-32-15,-24-6 0 0,40 24 64 16,16 0-26-16,-20-10-20 16,0-5-11-16,0-3 18 15,8 0-30-15,8-20 14 16,28-39 1-16,15-30-8 16,25-13-7-16,-5-6-3 15,5 3-15-15,15 0-81 16,-15 5-150-16,11-5-221 15</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2T06:39:45.514"/>
    </inkml:context>
    <inkml:brush xml:id="br0">
      <inkml:brushProperty name="width" value="0.05292" units="cm"/>
      <inkml:brushProperty name="height" value="0.05292" units="cm"/>
      <inkml:brushProperty name="color" value="#FF0000"/>
    </inkml:brush>
  </inkml:definitions>
  <inkml:trace contextRef="#ctx0" brushRef="#br0">15229 7613 800 0,'0'0'113'0,"0"0"-18"0,0 0 4 0,0 0 5 16,0 0-43-16,0 0-50 16,0 0-7-16,0 0-4 15,0-50 2-15,12 66 1 16,0 9 6-16,20 3 7 16,-20-5 2-16,0-9 3 15,4 3 1-15,-4-7-6 16,0-8-4-16,0 2 7 0,-1-4-2 15,1 0 4-15,32 0 12 16,24-34 30-16,27-21-23 16,33-15-21-16,-1-3-14 15,-19 0-6-15,19 3 1 16,-7 6-3-16,-5 8-9 16,1 12-25-16,-21 6-65 15,1 8-66-15,-29 10-101 16,-11 3-362-16</inkml:trace>
  <inkml:trace contextRef="#ctx0" brushRef="#br0" timeOffset="2351.14">15114 8667 764 0,'0'0'101'0,"0"0"-10"0,0 0-5 0,0 0 26 0,0 0-32 0,0 0-36 16,47-58-22-16,-47 58-12 15,0 0 2-15,12 0-7 16,12 0-4-16,8 14 7 16,4 8-6-16,-4 3 7 15,-8 1-5-15,-8-1 1 16,4-8 0-16,-5-3 3 0,-3-6 2 15,8-7-2-15,-20-1 4 16,12 0 4-16,-12 0 5 16,12 0 8-16,12 0 13 15,24-12-19-15,20-22 4 16,27-11-15-16,-3-9-6 16,11 4-5-16,-7-5 0 15,-13 0-1-15,-3 10-8 16,-8-6 8-16,-13 14 0 15,-15 9-1-15,-8 5 1 16,-4 11-1-16,-16 2-9 16,-8 4 3-16,-4 3-33 15,4 3-22-15,-4-2-25 16,-4 2 7-16,8 0-68 16,-8 0-86-16,0 0-162 0</inkml:trace>
  <inkml:trace contextRef="#ctx0" brushRef="#br0" timeOffset="5086.83">16173 10101 313 0,'0'0'451'0,"0"0"-368"0,0 0-22 0,0 0 37 0,0 0 10 16,0 0-53-16,28-68-4 0,-28 68-23 15,0 0 7 1,0 0-6-16,0 0-9 0,0 0 1 16,0 0-11-16,0 0 0 15,0 0-6-15,20 0-4 16,3 2 0-16,5 14 10 16,4 4 5-16,-8-1-6 15,12-3-1-15,-4 0 3 16,-8-1-6-16,-8-6-5 15,-5 2 7-15,9-6-4 16,-20 2-3-16,12-3 1 16,-12-4-1-16,0 0 0 15,0 0 10-15,0 0 10 16,12 0 15-16,0 0 7 16,32-30-17-16,8-12-7 15,4-2-16-15,23-5 1 0,-15 4-3 16,4 0 0-16,3 7-1 15,-3 5-5-15,-8 1 4 16,-5 12-3-16,-19 4-8 16,-12 7-7-16,-12 3-33 15,0 5-3-15,-12 1-37 16,0 0-39-16,0 0-109 16,0 0-144-16</inkml:trace>
  <inkml:trace contextRef="#ctx0" brushRef="#br0" timeOffset="10867.84">15603 13100 1111 0,'0'0'33'0,"0"0"-23"0,0 0 0 0,0 0 11 0,0 0 84 16,0 0-16-16,0 0-35 15,12-153-16-15,-12 153-25 16,0 0 6-16,0 0-13 16,0 0 8-16,0 0-13 15,0 0-1-15,32 0-5 16,8 16 5-16,-4 15 6 16,8 4 13-16,-9-2-6 15,1-1-9-15,0-4 9 16,-4-3-7-16,-8-5 10 15,0-8-5-15,-12-2-3 16,0-10 1-16,0 0 4 0,-4 0 0 16,4 0 7-16,35-10-5 15,37-41-1-15,47-21-7 16,33-21-7-16,23-3-18 16,8 10-28-16,16 4-92 15,8 10-105-15,-20-9-262 16</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2T06:40:23.647"/>
    </inkml:context>
    <inkml:brush xml:id="br0">
      <inkml:brushProperty name="width" value="0.05292" units="cm"/>
      <inkml:brushProperty name="height" value="0.05292" units="cm"/>
      <inkml:brushProperty name="color" value="#FF0000"/>
    </inkml:brush>
  </inkml:definitions>
  <inkml:trace contextRef="#ctx0" brushRef="#br0">7389 6864 984 0,'0'0'151'0,"0"0"-97"0,0 0 46 0,0 0 22 0,0 0-57 0,0 0-52 15,0 0-2-15,24-35-11 0,12 64 12 16,8 9 30-16,-4-3-25 15,-8-10-4-15,-9-3-6 16,1-13-2-16,-12-5-1 16,20-4 1-16,8-4-2 15,28-43 17-15,35-29-1 16,17-13-13-16,7-15-6 16,16 4-7-16,-3 6-6 15,-1 5-52-15,0 6-76 16,1 0-22-16,11 5-93 15,-19-3-325-15</inkml:trace>
  <inkml:trace contextRef="#ctx0" brushRef="#br0" timeOffset="1850.07">17972 6976 908 0,'0'0'146'0,"0"0"-12"0,0 0-8 0,0 0 2 0,0 0-40 16,0 0-47-16,-23-75-6 15,23 75 2-15,0 0-27 16,0 0-9-16,0 0-1 16,0 0-2-16,0 0 0 15,0 0 2-15,0 0 0 16,0 0 1-16,0 0 0 0,0 0 0 16,0 0 1-16,0 0 3 15,0 0-5-15,0 0 5 16,0 0 5-16,0-3-5 15,47-28 0-15,25-13 2 16,12-7-6-16,7-6 4 16,-11 8-5-16,-5 5-6 15,-7 4-31-15,0 1-20 16,-8 5-56-16,-1 2-41 16,-11 6-32-16,-4 4-122 15,-20 6-326-15</inkml:trace>
  <inkml:trace contextRef="#ctx0" brushRef="#br0" timeOffset="3034.84">30510 7337 884 0,'0'0'88'0,"0"0"-53"0,0 0 55 0,0 0 46 0,0 0-95 15,0 0-23-15,-8 38 5 16,40-20 35-16,-8-1-24 16,12-1-5-16,-16-3 2 15,4-8 2-15,-12-1-20 16,0-4 11-16,4 0 9 16,27-12-14-16,29-43 22 15,32-21-11-15,23-21-28 16,12 1-4-16,-7-1-1 15,-5 7-24-15,1 6-104 0,-1 5-40 16,-8 10-73-16,-15 8-236 16</inkml:trace>
  <inkml:trace contextRef="#ctx0" brushRef="#br0" timeOffset="6438.57">5614 14908 534 0,'0'0'143'0,"0"0"77"0,0 0-70 0,0 0-31 0,0 0-30 0,0 0-19 16,-80-8 4-16,80 8-8 16,0 0-17-16,0 0-24 15,-4 0 18-15,4 0-23 16,-8 0 0-16,8 0-6 15,0 0-7-15,0 0 7 16,56 0-13-16,27 0 32 16,25 0-20-16,7 0 7 15,1 0-15-15,23-4-2 16,13-6-3-16,23 1 1 16,12-3-1-16,12-1 0 0,12 4 1 15,20-5 1-15,-8 1-1 16,0-1 3-16,-12-4-4 15,0 7-1-15,-16 1 1 16,-20 1 2-16,-20-2-1 16,-3-1-1-16,-1 3 5 15,-12 0-5-15,-7-1-2 16,-17-2 2-16,-11 1 8 16,-33 6-6-16,-11-1-1 15,-12 2 0-15,-24 4 0 16,-4 0-1-16,-20 0 0 15,12 0 0-15,-12 0 4 16,0 0-3-16,0 0 1 16,0 0-1-16,0 0 5 0,0-4-3 15,0 4-1-15,0 0-1 16,0 0 3-16,0 0-4 16,0 0 0-16,0 0 2 15,-12-3-2-15,-8-3 0 16,-20 0 1-16,-8-4 2 15,-8 1-3-15,9-4 1 16,3 0-1-16,-4 1 0 16,0-8 0-16,12 4 0 0,1 3 2 15,-1-2-1 1,16 8-1-16,-4 5 1 0,12-1 0 16,12 3-1-1,0 0 5-15,0 0-4 0,0 0 2 16,0 0-3-16,0 0-2 15,0 0 0-15,12 0-3 16,36 0 5-16,8 0 0 16,-9 0 8-16,13 0-7 15,-16 0-1-15,4 0 0 16,-13 0-2-16,1 5 0 16,-12 7 2-16,-12 5-2 15,8 0 0-15,-16 8-1 16,-4 4-1-16,0 8 4 15,0 11-5-15,-24 0-16 16,-24 7-26-16,-7 1-9 16,7-1-61-16,0-4-56 0,0-5-65 15,12-13-217-15</inkml:trace>
  <inkml:trace contextRef="#ctx0" brushRef="#br0" timeOffset="8858.51">10849 14291 575 0,'0'0'167'0,"0"0"-6"0,0 0-35 0,0 0-50 0,0 0-25 0,0 0-11 16,0 0-2-16,-4 0-8 15,4 0-5-15,0-4 1 16,0 4 0-16,0 0 14 16,0 0-18-16,0 0-4 15,0 0-4-15,-8 0-7 0,8-4 1 16,0 4-5 0,0 0 3-16,0 0-6 0,0 0 16 15,0-2-6-15,0 2 6 16,0-4 2-16,0 1-10 15,0 0-4-15,0 0-3 16,0 3 1-16,0-5 2 16,0 1 1-16,0-2 2 15,0 2-4-15,0-3 2 16,0 4 6-16,0 3 4 16,0-2 5-16,0 2-3 15,0 0-13-15,0 0-2 0,0 0-2 16,0 0 0-1,0 0-6-15,0 16-4 0,0 12 6 16,-11 5 4-16,11 13 3 16,0-2-1-16,-12 7 0 15,12 0 1-15,0 2 2 16,-12-4-3-16,12-8-2 16,0-7 1-16,0-4 0 15,0-12 0-15,0-6-2 16,0-4 6-16,0-8-10 15,0 0 10-15,0 0-2 16,0 0 4-16,0 0-1 16,0 0 3-16,0 0 2 15,0-20-3-15,0-8-8 16,0-4 0-16,0-3 0 0,-12 0 0 16,12-2 0-16,0 2 0 15,0-3 1-15,0 0 0 16,0 0-1-1,-12 2 0-15,12 8 0 0,0 2 1 16,-12 5-1-16,12 8 0 16,0 5 3-16,-8 8-2 15,4 0 2-15,4 0-3 16,-12 0 0-16,4 0-12 16,-8 21 12-16,-4 9-1 15,-4 1-2-15,0 6 1 16,0-9 2-16,12-1 1 0,1-5 3 15,-1-8-4 1,4-9-1-16,8-5 1 0,0 0 1 16,0 0-1-16,0 0 5 15,0-5 7-15,0-21-7 16,0-1-5-16,0-9-5 16,0 8 3-16,8 3-1 15,15 5 1-15,-11 8-1 16,0 6 2-16,-12-2-2 15,0 8 3-15,0 0-4 16,24 0-9-16,-4 0 0 16,8 4 11-16,16 12-3 15,-8 3-12-15,19 2-7 16,-7 3-29-16,0 2-51 16,12-5-15-16,7-2-16 0,-7-3-91 15,0-9-153 1</inkml:trace>
  <inkml:trace contextRef="#ctx0" brushRef="#br0" timeOffset="23523.5">26935 8106 962 0,'0'0'45'0,"0"0"21"0,0 0 51 0,0 0 2 0,0 0 5 16,0 0-49-16,0 0-41 15,0 0-17-15,-183-26-11 16,322 10 0-16,68-9 0 16,28-4-5-16,24-2 1 15,-4-3-2-15,-20 6 0 16,-16 4 0-16,-28 4 0 16,-40 10-24-16,-24 10-63 15,-31 0-50-15,-28 0-25 0,-13 19-153 16,-39 3-540-16</inkml:trace>
  <inkml:trace contextRef="#ctx0" brushRef="#br0" timeOffset="28454.06">30733 14093 638 0,'0'0'115'0,"0"0"-14"0,0 0-31 16,0 0 50-16,0 0-36 0,0 0-44 0,0 0-2 0,-59-72-14 16,59 72-8-16,-8 0-6 15,8 0-8-15,0 0 0 16,-4 0 5-16,4 22-4 16,-8 10 6-16,4 6 10 15,-4 13 14-15,4 11-12 16,4 12 9-16,0 8 0 15,0 7-19-15,0 4 3 0,0 8-3 16,-8-3 7-16,4 1-3 16,-4-10 11-1,4-13-16-15,-4-13-4 0,-4-10-4 16,8-13 4-16,4-16-5 16,-8-13 4-16,8-8-1 15,0-1-2-15,0-2 1 16,0 0 1-16,0 0 4 15,0 0 3-15,0-9-8 16,-12-16-1-16,0-8-1 16,12-4-1-16,-12-4-9 15,12-3-15-15,0-5 12 16,0-1-13-16,0 1 5 0,0-4 0 16,0-5 6-1,0-1 4-15,0-5 2 0,0-2 7 16,0-4-7-16,0 1 4 15,0 11 0-15,0 3-1 16,0 12 4-16,0 6 1 16,12 9 0-16,-12 0 0 15,0 1 0-15,0 7 1 16,0-1 1-16,0 4-2 16,0 7 5-16,0 0 2 15,0 6 2-15,0 4-1 16,0 0-6-16,0 0-1 15,0 0-1-15,0 20-3 16,0 19 2-16,-12 8 2 0,-12 4-1 16,-8-4 0-1,17 2 0-15,-9-9-4 0,4-6 3 16,4-10 1-16,4-11 0 16,12-11 1-16,0-2 2 15,0 0-3-15,0 0 1 16,0-2 4-16,0-31 5 15,0-8-9-15,0-7-1 16,28-2-1-16,4 1 0 16,7 5 1-16,-7 13-7 0,-8 9 7 15,8 6 0 1,-20 12 0-16,4 4 0 0,4 0-4 16,8 0-4-16,15 0 8 15,13 22 4-15,4 11-4 16,0 5-5-16,-1 8 1 15,9 5-27-15,4 8-106 16,-1 7-30-16,-3-3-142 16,-12-3-479-16</inkml:trace>
  <inkml:trace contextRef="#ctx0" brushRef="#br0" timeOffset="33281.51">5076 11559 1028 0,'0'0'89'0,"0"0"-69"0,0 0 6 0,0 0 61 0,0 0-5 16,0 0-17-16,36 162-21 16,-24-135 18-16,-12-17-6 15,12-5-26-15,0-5 9 16,12 0 8-16,19-31 5 16,29-46-30-16,48-28-15 0,15-15-7 15,8-12-47 1,-3-2-104-16,-1-1-185 0</inkml:trace>
  <inkml:trace contextRef="#ctx0" brushRef="#br0" timeOffset="36281.89">2986 17299 941 0,'0'0'61'0,"0"0"-32"0,0 0 2 0,0 0 9 0,0 0 0 0,0 0 14 16,223 37 24-16,-48-37-29 15,36 0 0-15,12 0-16 16,20-11-13-16,12 0 6 15,-8-6-16-15,7 5 1 16,-15 1-3-16,-8 6-5 16,-12 1 3-16,-40 4-6 15,-27 0 0-15,-25 0 0 16,-19 0-8-16,-17 5-41 16,1 10-64-16,-9-3-37 15,1-2-110-15,-4 2-389 0</inkml:trace>
  <inkml:trace contextRef="#ctx0" brushRef="#br0" timeOffset="38752.68">17869 17382 899 0,'0'0'64'0,"0"0"-34"0,0 0 46 0,0 0 19 0,0 0 8 15,0 0-60-15,0 0-32 0,-44 17 8 16,56-15 11 0,68-2 10-16,59 0 26 0,40 0-25 15,40-5-14-15,64-24-7 16,27-7 6-16,29-5-11 15,23 3 2-15,5 0-3 16,3 7-8-16,-32 2 6 16,-43 11-12-16,-16 7-6 15,-33 11 5-15,-3 0 0 16,-16 0 1-16,-32 0 2 16,-43 0-1-16,-45 11 0 15,-35-2 3-15,-16 0-7 16,-1 0 4-16,-19-5-1 15,-12-1 0-15,-12 3 1 16,0-6-1-16,0 0 0 0,-8 0-2 16,4 0-10-16,-4 0-55 15,-4 9-81-15,0 2-81 16,0-2-111-16</inkml:trace>
  <inkml:trace contextRef="#ctx0" brushRef="#br0" timeOffset="40554.58">27405 17336 634 0,'0'0'488'0,"0"0"-449"0,0 0 2 0,0 0 54 0,0 0 8 0,0 0-7 16,67 9-57-16,97-4-7 16,51-1-10-16,28-4-9 15,11 0-6-15,5-9-5 16,-12-7-2-16,-28 6 2 16,-20 1-3-16,-32 6 1 15,-43 3-15-15,-29 0-53 16,-35 0-86-16,-28 0-61 15,-32 9-184-15</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2T06:13:13.111"/>
    </inkml:context>
    <inkml:brush xml:id="br0">
      <inkml:brushProperty name="width" value="0.05292" units="cm"/>
      <inkml:brushProperty name="height" value="0.05292" units="cm"/>
      <inkml:brushProperty name="color" value="#FF0000"/>
    </inkml:brush>
  </inkml:definitions>
  <inkml:trace contextRef="#ctx0" brushRef="#br0">9133 7444 675 0,'0'0'169'0,"0"0"-56"0,0 0 47 0,0 0-25 0,0 0-16 0,0 0-33 15,0 0-38-15,-306 97 8 16,306-95-33-16,0-2 12 15,0 0-20-15,36 3 8 16,59-3-1-16,52 0 31 16,17 0-44-16,-1-18 1 15,4-2-8-15,-4-4 3 16,13 1-3-16,19-2 0 16,-16-1-1-16,-16 4 0 15,-35 3 0-15,-25 6 1 16,-31 4-2-16,-36 4-1 15,-5 5-8-15,-19 0 9 16,-12 0 0-16,0 0-2 0,0 0 2 16,0 0-1-16,0 0-19 15,0 0-17-15,0 0-67 16,0 0-131-16,0 0-78 16,16 0-208-16</inkml:trace>
  <inkml:trace contextRef="#ctx0" brushRef="#br0" timeOffset="3304.75">4025 7236 596 0,'0'0'301'0,"0"0"-172"0,0 0-37 0,0 0-42 0,0 0 10 0,-48 165 50 16,24-76-14-16,-12 17-30 15,-19 27-13-15,-25 24-12 16,-3 12-12-16,-1 2-6 16,4-9-1-16,21-16-4 15,27-25-17-15,16-27 1 16,16-31-1-16,0-24 2 16,0-19-2-16,0-16-1 15,0-4 0-15,0 0-45 16,0 0-103-16,0 0-166 15,0-41-267-15</inkml:trace>
  <inkml:trace contextRef="#ctx0" brushRef="#br0" timeOffset="4092.91">1079 7788 563 0,'0'0'285'0,"0"0"-163"0,0 0-4 0,0 0-8 0,0 0-58 0,0 0-33 16,-92-68 6-16,60 37 7 16,-4-1 3-16,1 7 20 15,-25-3-11-15,-12 3 11 16,-7-2 10-16,11 5-49 0,8 7 1 16,12 8-3-16,24 3 2 15,1 4 4-15,11 0-16 16,0 21-3-16,-12 39 0 15,0 32-1-15,12 35 4 16,12 37 20-16,0 34-2 16,16 27 22-16,40 0-10 15,-9-12 0-15,21-23-4 16,-16-28-13-16,-20-25-4 16,15-32-4-16,-11-30 6 15,0-26-15-15,0-26 0 16,-16-14-1-16,-8-9 0 15,-12 0-1-15,0-9-28 0,0-36-52 16,-24-23-109-16,-12-14-187 16,4-3-175-16</inkml:trace>
  <inkml:trace contextRef="#ctx0" brushRef="#br0" timeOffset="5951.68">51 8727 649 0,'0'0'357'0,"0"0"-196"0,0 0-30 16,0 0-21-1,0 0-86-15,0 0-21 0,120-22 41 16,-37-3-15-16,9 0-19 16,-12-4 6-16,-9-3-10 15,9-4-4-15,-8 0-2 16,-1-1 2-16,-3 7 1 15,-20 8-3-15,-12 0-6 16,-17 2 5-16,-7 2 1 16,-8-5 5-16,4 1-4 15,-8 3 3-15,0 2-1 16,0 7 0-16,0 5 12 16,0 0-5-16,0 4 25 15,-12 1-3-15,0 0-5 0,-7 0-6 16,19 0-3-1,0 0-5-15,-12 0 5 0,12 0-17 16,0 0 4-16,0 0-2 16,0 0-4-16,-12 0 1 15,0 0-1-15,0 18-3 16,0 4 1-16,0 7 3 16,12 5-2-16,0 5 0 15,12-1 0-15,24-4-1 16,23-4 3-16,-11-1-4 15,8-11 4-15,12-5-4 16,-5-3 3-16,17-10-4 16,-8 0 5-16,-5 0-15 0,5-7 15 15,-12-27 0 1,-16-4 0-16,3-6-1 0,-27-1 1 16,-8 10 3-16,-12 3 1 15,0 13-4-15,0 6 5 16,0 6-1-16,-20 7-4 15,-4 0 2-15,0 0 3 16,-11 4-5-16,11 18-4 16,0 7 0-16,12-1-3 15,4 0 1-15,8-1 4 16,0-5 2-16,0-9-5 16,0-1-5-16,8-6-4 15,16-6-4-15,4 0 10 0,4 0 1 16,-9-2 6-1,1-9 1-15,-4 7-1 0,-8 3 1 16,-8 1-2-16,4 0-2 16,-4 0-4-16,16 0 1 15,4 0 5-15,0 0 2 16,-12 0-3-16,12 0 1 16,-1-18-5-16,1-14 7 15,-4-11 10-15,-8-11-5 16,-8-3-2-16,-4-2 3 15,0-4 2-15,0 0-4 16,0 3 2-16,-4-1 8 16,-28 10-1-16,8 18 0 15,13 6 18-15,-1 17-12 16,0 10 1-16,12 0-4 16,0 8-16-16,0 35-2 0,0 15 0 15,0 6-2-15,35 3 4 16,13-7 2-16,0-6-2 15,-4-11-11-15,4-11 11 16,-13-8 7-16,-11-15-7 16,0-9-12-16,-4 0 7 15,4 0 5-15,0-29 1 16,8-7 7-16,-8-1 1 16,-12 12-9-16,0 10-6 15,-8 8 2-15,-4 7 4 16,0 0-2-16,7 0-6 15,9 9-1-15,4 13 0 16,4 2 17-16,0 3-19 0,0-8 11 16,0-6 0-1,-4-4 0-15,-16-9 0 0,4 0-6 16,-4 0 4-16,4 0 2 16,-4-17 0-16,8-11 1 15,8 5-1-15,-9 9 5 16,1 4-3-16,-12 10-3 15,0 0 1-15,12 0-15 16,0 0 12-16,0 0-10 16,20 7 13-16,-8 9-2 15,0-5-1-15,-8-1-9 16,-4-3 8-16,-4-7 4 0,-8 0-1 16,0 0 1-16,12 0 0 15,12-22 5-15,23 0-13 16,-3 6 8-1,4 3 0-15,0 4-2 0,-1 9-4 16,-3 0-4-16,-4 0 6 16,-8 0 2-16,-8 3 0 15,-12 7 2-15,-12-1-2 16,0 0 0-16,0-6-3 16,0 1-2-16,0-4-8 15,0 0 15-15,-12 0 3 16,12 0 14-16,0-16-17 0,0-3-7 15,0-6 3-15,36-7 3 16,7-3-12-16,-3-7 13 16,4 3 0-16,-20 2 11 15,8-1-8-15,-28 10-3 16,4 8-4-16,-8 15 4 16,0 5 5-16,0 0 13 15,0 0-6-15,0 0-12 16,0 5 0-16,0 15-4 15,0-1 7-15,0 0-7 16,0 0 4-16,28-4-5 16,7-1-9-16,-3-5 14 15,4-2 0-15,0-7 11 0,-4 0-13 16,-4 0 4-16,-8-23 13 16,3-5-13-16,-11-8 0 15,0 1 10-15,0 1-12 16,-12 3 2-16,0 8-1 15,0 6-1-15,0 12 2 16,0 5 9-16,12 0 15 16,-12 0-26-16,32 0-9 15,-4 12 9-15,8 10 1 16,-4 0-1-16,4 5 0 16,-25-5 1-16,1 4 3 15,-12 1-4-15,0 7 5 16,-12 2-5-16,-67 2-37 15,-41 3-144-15,-31 1-238 16</inkml:trace>
  <inkml:trace contextRef="#ctx0" brushRef="#br0" timeOffset="6117.48">1676 7944 1028 0,'0'0'282'0,"0"0"-130"15,0 0-46-15,0 0-91 0,0 0-14 0,283-173-1 0,-180 165-124 0,1 2-317 0</inkml:trace>
  <inkml:trace contextRef="#ctx0" brushRef="#br0" timeOffset="7322.55">4750 8649 312 0,'0'0'549'0,"0"0"-308"0,0 0-75 0,0 0-62 0,0 0-71 16,0 0 2-16,59-67-26 15,-3 51 3-15,-20 8-4 0,12 8 2 16,-12 0-6-16,-5 13-4 15,-19 23 6-15,-8 6 2 16,-4 5 6-16,0-5 0 16,0-11-14-16,0-7 3 15,0-6 1-15,0-17 2 16,0-1-6-16,0 0 9 16,0-9-5-16,0-25 12 15,0-10-10-15,0-14-6 16,0-2-2-16,8 6-5 15,8 7 14-15,-4 17-17 16,-4 18 15-16,-8 12-5 0,0 0 35 16,0 0-23-1,0 32-12-15,0 12-3 0,0 10 3 16,0-6 0-16,0-3 0 16,12-7 0-16,12-7-17 15,12-11-91-15,0-14-105 16,11-6-153-16,9 0-285 15</inkml:trace>
  <inkml:trace contextRef="#ctx0" brushRef="#br0" timeOffset="7488.36">5594 8638 730 0,'0'0'304'16,"0"0"-117"-16,0 0-34 15,0 0-41-15,0 0-41 16,0 0-36-16,-4 144-25 0,4-103-6 15,0-3-4 1,12 6-23-16,0-9-152 16,23-3-168-16,13-7-421 0</inkml:trace>
  <inkml:trace contextRef="#ctx0" brushRef="#br0" timeOffset="8063.48">6832 8522 839 0,'0'0'214'15,"0"0"-81"-15,0 0-12 16,0 0-68-16,0 0-11 15,0 0-42-15,219-88 6 0,-183 130 11 16,-12 6-1-16,-24 10-7 16,0-11 4-16,0-6-10 15,0-11 2-15,0-21 1 16,0-8-6-16,0-1 3 16,0 0 12-16,0-23 5 15,0-19-3-15,0-4-10 16,12 0 2-16,8 8-8 15,-8 8 9-15,-9 11 11 16,-3 15-9-16,0 4 27 16,0 0-32-16,0 0-7 15,12 14-8-15,0 25 5 0,8 2-6 16,-8 1 18 0,12-2-18-16,-12-1-36 0,12-15-82 15,-4-4-119-15,-4-16-46 16,4-4-64-16</inkml:trace>
  <inkml:trace contextRef="#ctx0" brushRef="#br0" timeOffset="8292.4">7437 8645 478 0,'0'0'224'0,"0"0"-15"15,0 0-87-15,0 0-17 16,0 0-53-16,0 0-13 16,255-87-21-16,-227 87-18 15,-8 17 0-15,-8 15-2 16,-12 6 2-16,0-2-1 0,0 1 1 15,0-8 0 1,0-15 1-16,0-6 1 0,0-8 3 16,12 0-1-1,24 0 7-15,11-26 6 0,13-12-17 16,-4-3-21-16,23-7-133 16,-7 0-169-16</inkml:trace>
  <inkml:trace contextRef="#ctx0" brushRef="#br0" timeOffset="8775.91">8827 8413 1016 0,'0'0'135'15,"0"0"-14"-15,0 0 11 16,0 0-89-16,0 0-42 16,0 0 0-16,223-102 16 15,-179 114-16-15,-21 25-1 16,-11 7 0-16,-12 3 1 15,0-5-4-15,0-8-12 0,0-13 7 16,0-13-5-16,0-8-9 16,0 0 15-16,0-34 6 15,12-8-3-15,12-9 4 16,0 0 3-16,0 1 6 16,8 11 18-16,-20 8-1 15,0 14 45-15,-12 15 9 16,0 2-28-16,0 0-37 15,0 5-15-15,0 31-4 16,12 6 1-16,0 9 5 16,-8-2-2-16,4 9 0 15,3-4-85-15,1-10-123 0,0-9-128 16,12-25-209-16</inkml:trace>
  <inkml:trace contextRef="#ctx0" brushRef="#br0" timeOffset="9094.41">9667 8350 599 0,'0'0'309'0,"0"0"-136"15,0 0-76-15,0 0-47 16,0 0-39-16,0 0-11 16,107-13 3-16,-107 38-1 15,0 4-2-15,8 2 0 16,-4 3 3-16,16-1-3 0,-4 0 0 15,16-2 11-15,-8-9-11 16,0 1 1-16,12-8 3 16,-1-2 0-16,-15-6-3 15,-8 2 12-15,-8-9 38 16,-4 0 4-16,0 3 5 16,0-3-10-16,-40 4-1 15,-15 2-49-15,-13 3 0 16,-4 8-78-16,-7 7-183 15,7 2-228-15</inkml:trace>
  <inkml:trace contextRef="#ctx0" brushRef="#br0" timeOffset="10600.09">12518 7099 696 0,'0'0'352'0,"0"0"-132"0,0 0-43 0,0 0-26 0,0 0-120 15,0 0-28 1,-48 47 14-16,48 10 7 16,0 3-16-16,24-5 2 0,0-11-10 15,0-9 6-15,11-13-14 16,-11-9 18-16,0-9-13 16,0-4 3-16,12 0 0 15,-4-23 0-15,4-15 2 16,7-7 12-16,-27-2-14 15,4 0-5-15,-8-1 2 16,-12 14 6-16,4 11-3 16,-4 9 2-16,0 14-2 15,0 0 0-15,0 0-4 16,8 40 0-16,8 22 0 16,8 15 8-16,8 15 1 15,4 10 0-15,-1 9 11 16,-3 7-14-16,-28-11 6 15,-4-10 10-15,0-15-18 16,0-26 2-16,-16-22-2 0,-4-22 10 16,5-12-7-16,-17 0 10 15,-4-30 19-15,4-21-23 16,16-13-8-16,16-8-2 16,0-8 2-16,48 4 2 15,43-1-3-15,17 6-9 16,31 0-36-16,36 0-47 15,25 8-176-15,-13 7-355 16</inkml:trace>
  <inkml:trace contextRef="#ctx0" brushRef="#br0" timeOffset="14214.59">2755 9702 788 0,'0'0'276'0,"0"0"-157"16,0 0 8-16,0 0-16 0,0 0-79 0,0 0-23 0,0 0-1 15,56 26 16-15,95-26 31 16,0-4-42-16,4-14-2 15,-27-2-5-15,-37 4-3 16,-11 5-3-16,-44 0 4 16,-20 5-2-16,-16 3-1 15,0-5 2-15,0-1-3 0,-16-5-9 16,-40-3 5-16,-4 1 4 16,5-3 1-16,7 10 4 15,12-4 11-15,0 7 17 16,24 3 2-16,0-2 3 15,12 5-18-15,0 0-3 16,0 0-17-16,0 0-2 16,12 0-11-16,36 5 13 15,0 9-1-15,-4 3 1 16,-20 7 0-16,-1 6-1 16,-23 15-1-16,0 6-23 15,0 17-92-15,-35 14-154 16,-37 8-214-16</inkml:trace>
  <inkml:trace contextRef="#ctx0" brushRef="#br0" timeOffset="14766.3">2787 11182 954 0,'0'0'241'0,"0"0"-47"0,0 0-27 0,0 0-70 0,0 0-74 0,0 0-9 15,-68-7-7-15,160-13-7 16,59-11 17-16,12-3-16 16,12 0 9-16,-11-2-10 15,-13 10 0-15,-36 1 0 16,-43 10 0-16,-36 5 1 16,-24 4-1-16,-12 6 3 15,0 0-2-15,0-8-1 16,-36 3 0-16,-24-4-11 0,-19 2 7 15,7 3 4-15,4-2 0 16,32 3 5-16,13 0-3 16,23-2-2-16,0 5-6 15,0 0 6-15,0 0 0 16,0 0-1-16,0 0-1 16,35 0-8-16,1 0 10 15,8 11 0-15,-16-1 1 16,-4 6 0-16,-4 6-1 15,-20 7-1-15,0 15-12 16,0 16-107-16,-24 10-168 0,-56 6-201 16</inkml:trace>
  <inkml:trace contextRef="#ctx0" brushRef="#br0" timeOffset="15385.15">3161 12582 788 0,'0'0'195'15,"0"0"-43"-15,0 0 38 0,0 0-12 0,0 0-96 0,0 0-45 0,-139 3-22 16,159-3-15-16,51 0 0 15,37 0-5-15,19-12 9 16,12-8-4-16,5-2 0 16,-9 4 0-16,-39-2 9 15,-5 4-9-15,-43 2 0 16,-24 9-5-16,-24 1-8 0,0 3-12 16,0-6-9-16,-32-3-21 15,-20-3 33-15,-15-2 22 16,7-2-8-16,4 5 16 15,8-1-3-15,25 4 23 16,11 4 20-16,12 0-10 16,0 5-9-16,0-3-26 15,0 3 3-15,0 0-6 16,12 0-25-16,43 0 23 16,5 0 2-16,-12 3 10 15,0 7-8-15,-25-1-2 16,-3 0 0-16,-8 7 0 15,-12 4 0-15,0 9-7 0,0 11-74 16,-79 8-231-16,-17 4-315 16</inkml:trace>
  <inkml:trace contextRef="#ctx0" brushRef="#br0" timeOffset="15946.16">3173 13568 840 0,'0'0'294'0,"0"0"-214"0,0 0 7 0,0 0 24 0,0 0-60 0,0 0-25 15,223-41 29-15,-84 0-5 16,25 4-37-16,-13 2 17 16,-8 5-24-16,-31 13-5 15,-41 3-1-15,-11 4 1 16,-28 8-1-16,-28 2 0 0,-4 0 0 15,0-3-2 1,0-3 1-16,-12-1-3 0,-36-9 2 16,-20-1 4-16,-3 3-4 15,11 1 4-15,4-1 1 16,28 4-2-16,9 5 19 16,15 3 0-16,4 2-8 15,0 0 5-15,0 0-11 16,0 0-6-16,4 0-4 15,43 0 3-15,9 0 1 16,-8 2 3-16,-4 13-3 16,-9-1 1-16,-19 3 0 0,-8 7 3 15,-8 11-8-15,0 13 3 16,-24 18-7-16,-55 11-79 16,-5 8-148-16,-7-5-209 15</inkml:trace>
  <inkml:trace contextRef="#ctx0" brushRef="#br0" timeOffset="21676.28">19493 8854 606 0,'0'0'8'0,"0"0"-8"0,0 0-6 0,0 0-8 0,0 0-112 0</inkml:trace>
  <inkml:trace contextRef="#ctx0" brushRef="#br0" timeOffset="22028.6">19167 12001 725 0,'0'0'167'0,"0"0"-85"15,0 0-26-15,0 0 19 16,0 0-47-16,0 0-27 15,-44-31-2-15,44 31-11 16,0 0-124-16,0 0-213 16</inkml:trace>
  <inkml:trace contextRef="#ctx0" brushRef="#br0" timeOffset="22429.23">19306 15525 882 0,'0'0'121'0,"0"0"-120"0,0 0-1 0,0 0-3 0,0 0-2 16,0 0-158-16,-12-26-437 15</inkml:trace>
  <inkml:trace contextRef="#ctx0" brushRef="#br0" timeOffset="23952.77">17148 8710 993 0,'0'0'209'0,"0"0"-52"0,0 0-69 0,0 0-68 0,0 0-18 16,0 0 7-16,32 189 76 16,-8-112-57-16,-12 1-6 15,0 2 14-15,0-4-18 16,-12-3-9-16,0-13-7 15,0-6 1-15,0-14-3 16,0-12-1-16,8-10-12 16,4-13-48-16,-8-1-89 15,8-4-97-15,-4 0-76 16,-4-5-233-16</inkml:trace>
  <inkml:trace contextRef="#ctx0" brushRef="#br0" timeOffset="24136.77">17439 9283 446 0,'0'0'465'16,"0"0"-190"-16,0 0-52 15,0 0-58-15,0 0-92 16,0 0-25-16,36-47-27 16,-28 47-15-16,-4-4-12 15,-4 4-3-15,12 0-60 16,0 0-145-16,0 0-198 15,7-6-422-15</inkml:trace>
  <inkml:trace contextRef="#ctx0" brushRef="#br0" timeOffset="24571.67">17578 8875 830 0,'0'0'337'16,"0"0"-123"-16,0 0-76 16,0 0-52-16,0 0-64 15,0 0-19-15,0 46 7 16,44-7-6-16,-16 2-4 16,4-5 2-16,-8 1 1 15,0-8-1-15,-1-7-2 0,9-13-4 16,-20-2 0-16,4-7-1 15,4 0 1-15,4-3 4 16,-8-25 0-16,4-3 2 16,-8-3 7-16,-12-4-13 15,12-1 7-15,-12 11-3 16,0 9 23-16,0 14 2 16,0 5 16-16,0 0-19 15,0 0-21-15,12 10 0 16,0 27-1-16,7 4 3 15,-3 9-3-15,4 5 0 16,-4 12-3-16,-4 5-1 16,-12 8-47-16,0-2-81 15,0-3-196-15,0-9-324 0</inkml:trace>
  <inkml:trace contextRef="#ctx0" brushRef="#br0" timeOffset="25825.56">16655 11952 994 0,'0'0'106'0,"0"0"-22"0,0 0 32 0,127-160 5 0,-43 136-83 15,-1 19-31-15,-3 5-6 16,-9 9 3-16,-15 42 9 16,-40 23-6-16,-16 17 7 0,0 5 19 15,-40 2-19-15,-19-11-2 16,15-16-7-16,20-22 13 16,12-26-4-16,12-9 14 15,0-14-17-15,0 0 8 16,24 0 35-16,48-24-12 15,11-12-22-15,9-6-20 16,-1 2 6-16,-11-6-13 16,-4 3-27-16,-9 1-90 15,-19-2-208-15,-4 3-423 16</inkml:trace>
  <inkml:trace contextRef="#ctx0" brushRef="#br0" timeOffset="25977.03">17730 11952 1094 0,'0'0'239'0,"0"0"-63"16,0 0-46-16,0 0-96 15,0 0-34-15,0 0-10 16,-12 0-71-16,36-10-164 16,-1-21-331-16</inkml:trace>
  <inkml:trace contextRef="#ctx0" brushRef="#br0" timeOffset="26311.32">17785 11670 365 0,'0'0'715'0,"0"0"-526"0,0 0-17 16,0 0-15-16,0 0-84 16,0 0-61-16,96-66-7 15,-28 41-1-15,-21 3-4 16,-7-2-2-16,-8 4-3 15,-8 3 2-15,-12 3-1 16,0 5-2-16,-12 1-4 16,12 4 8-16,-12 4 4 15,0 0-7-15,0 0 5 16,0 0 0-16,0 11-6 16,0 23 6-16,8 10 11 15,8 14 4-15,-4 8-3 16,-1 8-11-16,-3-4 1 15,4 3 3-15,0-5-10 0,4-3-36 16,-4-13-106-16,-12 3-157 16,0-13-324-16</inkml:trace>
  <inkml:trace contextRef="#ctx0" brushRef="#br0" timeOffset="27182.95">8815 10402 747 0,'0'0'243'0,"0"0"-154"0,0 0-26 0,0 0-10 0,0 0-45 16,0 0 6-16,294-27 2 15,-134-1-15-15,-5-6-1 16,-4-3-62-16,1 3-274 16</inkml:trace>
  <inkml:trace contextRef="#ctx0" brushRef="#br0" timeOffset="27952.5">16961 15133 864 0,'0'0'274'0,"0"0"-106"0,0 0 23 0,0 0-35 0,0 0-57 16,0 0-55-16,-84-131-14 16,84 147-29-16,0 31-1 15,44 17 24-15,-4 8-8 16,-8 12-9-16,4-2-5 15,-12 3-2-15,-4-12-11 16,-4-12-8-16,7-17-84 16,13-15-83-16,8-16-185 0,-8-13-226 15</inkml:trace>
  <inkml:trace contextRef="#ctx0" brushRef="#br0" timeOffset="28102.66">17427 15448 957 0,'0'0'265'0,"0"0"-79"16,0 0-22-16,0 0-102 16,0 0-52-16,0 0-10 15,0-43-26-15,12 35-129 16,32-4-246-16,3-10-538 16</inkml:trace>
  <inkml:trace contextRef="#ctx0" brushRef="#br0" timeOffset="28469.83">17949 14935 862 0,'0'0'209'0,"0"0"-55"16,0 0-23-16,0 0-32 16,0 0-46-16,-347 67-22 15,299-18-22-15,36 0 3 16,0-8-9-16,12-12-3 15,0-10-9-15,12-10 8 16,24-9 1-16,0 0 0 16,12 0 0-16,8-15-5 15,-1-6 3-15,-7 10 1 0,0 3 0 16,0 8 0-16,7 0 1 16,-3 17 5-16,-8 21 7 15,4 7 1-15,-12-2-1 16,-13 5-8-16,1 1 4 15,-4-3-8-15,-16 5 0 16,4 0-1-16,-8 4-8 16,0-4-37-16,0-10-137 15,0-14-137-15,-8-13-467 16</inkml:trace>
  <inkml:trace contextRef="#ctx0" brushRef="#br0" timeOffset="47463.97">22157 1223 996 0,'0'0'157'0,"0"0"-32"0,0 0 66 0,0 0-36 0,0 0-77 16,0 0-78-16,0 0 3 16,48 27 9-16,-16 50 10 15,-4-5 4-15,7-14-25 16,-3-10 1-16,4-14-1 16,8-9 0-16,-16-12 2 0,4-9-2 15,-9-4 2 1,-11 0-3-16,0-8 3 0,0-22 13 15,0-14-15-15,-12-7 8 16,0 0-9-16,0 2 0 16,0 18 0-16,0 9 4 15,0 19-4-15,0 3 6 16,0 0 0-16,0 35-12 16,0 25-3-16,0 23 9 15,0 28 6-15,0 15 1 16,0 24 2-16,0 7 8 15,12 4-1-15,-12-16-11 16,0-18 5-16,0-32 2 16,0-29-11-16,-12-27 12 15,0-23-8-15,-8-16-2 16,-15 0-1-16,-17 0 1 0,-16-19-3 16,-4-17-35-16,17-7-63 15,7-20-49-15,48-10-147 16,0-16-179-16</inkml:trace>
  <inkml:trace contextRef="#ctx0" brushRef="#br0" timeOffset="47644.43">22814 1650 595 0,'0'0'369'0,"0"0"-197"0,0 0-106 0,0 0-66 0,0 0-53 0,0 0-213 16,-12-15-303-16</inkml:trace>
  <inkml:trace contextRef="#ctx0" brushRef="#br0" timeOffset="48146.87">22006 485 948 0,'0'0'310'16,"0"0"-68"-16,0 0-100 16,0 0-87-16,0 0-53 15,0 0-1-15,-12 56 1 16,36-6 22-16,-12-3-3 16,-12-5-13-16,0-16-1 0,0-6-4 15,0-11-3 1,0-9 1-16,0 0 4 0,0 0 4 15,0-19-3-15,0-23 13 16,8-3-17-16,4-4-2 16,11 5-10-16,-7 9 10 15,4 14 2-15,-8 14-2 16,-8 7 0-16,4 0 0 16,4 0-3-16,12 8 3 15,0 21-5-15,12 2 3 16,0 15 2-16,-5-2 1 15,-3 7-1-15,4 2-27 16,24 2-120-16,-4-4-183 0,27 4-292 16</inkml:trace>
  <inkml:trace contextRef="#ctx0" brushRef="#br0" timeOffset="48355.32">23256 1438 906 0,'0'0'386'0,"0"0"-177"15,0 0-70-15,0 0-86 16,0 0-35-16,0 0-2 16,92 0-9-16,-57 0-7 15,1-3-20-15,-24 3-78 0,12 0-143 16,-24 6-87-1,0 39-137-15</inkml:trace>
  <inkml:trace contextRef="#ctx0" brushRef="#br0" timeOffset="48481.56">23184 1737 304 0,'0'0'326'15,"0"0"-86"-15,0 0-35 16,0 0-91-16,0 0-48 16,0 0-15-16,96-7-30 15,-24-16-21-15,-5 2-14 16,5-2-204-16,-16-1-667 15</inkml:trace>
  <inkml:trace contextRef="#ctx0" brushRef="#br0" timeOffset="51428.23">24108 1431 707 0,'0'0'249'0,"0"0"-85"0,0 0-25 0,0 0-50 0,0 0-25 16,0 0-49-16,187-148 13 15,-103 141-22-15,-1 7-3 16,-3 0-3-16,-12 25 0 16,-21 17 1-16,-23 18 1 15,-24 3 21-15,0 1-13 0,-35-4 28 16,-1-6-34 0,0-19-4-16,12-10 0 0,16-15 0 15,4-10 3-15,4 0 3 16,0 0 23-16,-8-32 29 15,8-22-48-15,0-6-6 16,0-7 0-16,0-6-4 16,8 5 0-16,16 13 2 15,-12 7-2-15,-8 18-1 16,4 19 1-16,-8 11 21 0,0 0-1 16,0 18-20-1,0 24 0-15,0 11 2 0,0 5-2 16,0 5 0-16,0 0 0 15,4 1 3-15,20-6-3 16,0-1-14-16,7-12-71 16,5-14-124-16,12-11-71 15,20-20-224-15</inkml:trace>
  <inkml:trace contextRef="#ctx0" brushRef="#br0" timeOffset="51610.28">25207 1599 463 0,'0'0'514'0,"0"0"-230"0,0 0-106 0,0 0-79 0,0 0-65 0,0 0 7 0,0 57-14 15,0-18-20-15,12 3-5 16,8-2-2-16,-8 3-5 16,-8 1-62-16,16-9-127 15,4-12-92-15,11-13-190 16</inkml:trace>
  <inkml:trace contextRef="#ctx0" brushRef="#br0" timeOffset="52213.47">25804 1543 682 0,'0'0'384'0,"0"0"-172"0,0 0-30 16,0 0-60-16,0 0-55 16,0 0-19-16,-12-86-27 15,12 83-13-15,20 3-7 16,16 0 6-16,0 0-7 16,-12 17 0-16,0 13 0 15,11 6 1-15,-15 0 4 16,-4 13-5-16,8-1 1 15,-4-1 1-15,-4 1-2 16,4-7 0-16,-8-7-8 16,0-14 15-16,0-10-8 15,0-10 2-15,-4 0 0 0,4-4 3 16,11-31 3-16,5-15-2 16,8-14-5-16,-4 1 0 15,12 3 2-15,-20 10-1 16,-8 23 4-16,-8 15-4 15,-4 8 1-15,-4 4 0 16,8 0 0-16,7 36-4 16,9 8 2-16,20 7 0 15,4-8 0-15,12-1 0 16,7-12-9-16,-7-9 9 0,-4-12 5 16,-8-9-5-1,-13 0-6-15,-3 0 6 0,-4-15 17 16,-8-26-16-1,-8-10 15-15,-8-4-16 0,-4 4 2 16,0 4-2-16,0 16 6 16,0 7-6-16,0 12-13 15,0 10-11-15,0 2-102 16,0 0-186-16,0 14-96 16,8 0-487-16</inkml:trace>
  <inkml:trace contextRef="#ctx0" brushRef="#br0" timeOffset="52365.74">27242 1479 193 0,'0'0'738'0,"0"0"-511"0,0 0-63 0,0 0 20 0,0 0-87 0,0 0-56 16,103 184-24-16,-91-126-15 0,0 5 2 16,0 1-4-16,0-4-29 15,8-2-98-15,4-18-133 16,3-15-198-16</inkml:trace>
  <inkml:trace contextRef="#ctx0" brushRef="#br0" timeOffset="52867.73">27859 1588 1099 0,'0'0'238'0,"0"0"-87"0,0 0 7 0,0 0-78 0,0 0-65 0,0 0 6 15,211-34-17-15,-72 7 3 16,-8 1-7-16,-27 4 0 16,-24 0-5-16,-33 0-50 15,-11 3-108-15,-28-3-86 0,-8 2-22 16,0-2-211-1</inkml:trace>
  <inkml:trace contextRef="#ctx0" brushRef="#br0" timeOffset="53017.05">28464 1285 162 0,'0'0'424'0,"0"0"-113"16,0 0-54-16,0 0-38 15,0 0-26-15,0 0-82 16,-159-48-65-16,159 56-38 16,0 30 2-16,8 15-10 15,31 14 5-15,5 6-1 16,0 5-4-16,-8 0-18 15,0-6-73-15,-8-11-186 16,3-28-142-16</inkml:trace>
  <inkml:trace contextRef="#ctx0" brushRef="#br0" timeOffset="53401.84">29061 1355 786 0,'0'0'316'16,"0"0"-128"-16,0 0 1 15,0 0-99-15,0 0-67 16,0 0-15-16,327 0 11 16,-311 56-5-16,-16 3-2 15,0-2-10-15,0-3-1 16,-4-16-1-16,-20-11 2 16,16-10-2-16,8-17-1 0,0 0 1 15,0-7 11 1,0-37 4-16,24-16-15 0,31-10-2 15,1 4 2-15,-20 15 2 16,-8 13 22-16,-16 23 33 16,-12 11-13-16,0 4-15 15,0 6-29-15,12 35-12 16,-12 14 12-16,8 1 15 16,-4 8-15-16,4 1-1 15,4 1-9-15,11-6-40 16,21-12-83-16,-4-19-71 15,8-12-77-15,-16-17-104 16,3 0-76-16</inkml:trace>
  <inkml:trace contextRef="#ctx0" brushRef="#br0" timeOffset="53602.39">29913 1775 362 0,'0'0'323'0,"0"0"-34"0,0 0-91 16,0 0-53 0,0 0-66-16,0 0-49 0,307-83-14 15,-259 83-14-15,-1 15 14 16,-15 21-16-16,-32 5 3 15,0 1-3-15,0-2 0 16,0-11 3-16,0-7-2 16,0-13-1-16,0-5 2 15,0-4 0-15,36 0 5 16,8-9 14-16,19-24-21 16,5-6-2-16,12-7-143 15,-9-5-250-15</inkml:trace>
  <inkml:trace contextRef="#ctx0" brushRef="#br0" timeOffset="54037.14">31143 1323 894 0,'0'0'354'0,"0"0"-252"16,0 0-15-16,0 0-25 15,0 0-17-15,48 182-25 16,-24-133-20-16,-4 0 0 15,4-13-6-15,12-19 11 16,-16-7-8-16,4-10 6 16,3 0-3-16,17-20 3 0,4-23 1 15,8-6 5-15,-8 5-6 16,-13 10-2-16,-11 15 1 16,-4 16 11-16,-8 3 16 15,4 0-29-15,8 12-1 16,12 15 1-16,0 2-3 15,15-1 9-15,-3-14-14 16,-8-5 14-16,-8-9-6 16,-8 0 1-16,12-1 8 15,-5-34 2-15,-7-10-11 16,-12-6 23-16,-12 4 0 16,0 5-6-16,0 7-3 15,0 15-14-15,0 18-1 16,0-1-5-16,0 3-47 0,0 0-124 15,0 9-76-15,4 9-67 16,32-8-57-16,8-3-161 16</inkml:trace>
  <inkml:trace contextRef="#ctx0" brushRef="#br0" timeOffset="54254.69">32310 1338 397 0,'0'0'235'16,"0"0"60"-16,0 0-135 16,0 0-6-16,0 0-76 15,0 0 23-15,327 73-82 16,-316-36 10-16,-11 1-8 15,0-2 15-15,0 3 13 16,0-1-32-16,0-13 0 16,0-5-3-16,0-8-5 0,0-12-6 15,24 0 1-15,36 0 7 16,20-34 2-16,3-4-13 16,-11-7 0-16,8 5-45 15,-13 2-93-15,-15 5-110 16,-28 11-287-16</inkml:trace>
  <inkml:trace contextRef="#ctx0" brushRef="#br0" timeOffset="54706.22">31641 2469 821 0,'0'0'327'0,"0"0"-25"0,0 0-77 0,0 0-99 0,0 0-34 15,0 0-40-15,48-57-28 16,-44 67-15-16,16 37-9 0,-8 19 7 16,0 21 3-16,-12 9-5 15,0 4-2-15,4 0-3 16,4-12 2-16,4-11-3 15,0-24 1-15,-1-19-9 16,1-17 8-16,0-17-29 16,-12 0-25-16,0 0-50 15,0-17-45-15,0-14-151 16,0-11-111-16</inkml:trace>
  <inkml:trace contextRef="#ctx0" brushRef="#br0" timeOffset="55075.25">31343 2282 540 0,'0'0'444'0,"0"0"-169"15,0 0-123-15,0 0-37 16,0 0-84-16,0 0-27 15,-188 42 15-15,161-1 9 16,3-6-20-16,16-13-2 16,-4-10 12-16,12-8-10 15,0-4 3-15,0 0 6 0,0-26 32 16,32-15-23-16,19-6-22 16,9 5 15-16,-4 9-16 15,-12 13 5-15,-5 9 2 16,5 11-4-16,12 0-1 15,16 0-5-15,11 0 0 16,1 11 0-16,-5-5-1 16,-11-3-2-16,-16-3-19 15,-8 0-44-15,-20 0-148 16,-4 0-221-16</inkml:trace>
  <inkml:trace contextRef="#ctx0" brushRef="#br0" timeOffset="56078.65">26887 2375 872 0,'0'0'317'0,"0"0"-144"0,0 0-11 0,0 0-84 0,0 0-54 15,0 0-12-15,60 127 49 0,-36-36-8 16,0 18-30 0,8 18-2-16,-9 2-11 15,-7-2 8-15,-4-9-17 0,-4-25 14 16,8-25-15-16,4-27 0 16,-4-22-1-16,4-15 1 15,-8-4 0-15,-12 0 12 16,0-27 4-16,0-18-4 15,0-20-12-15,0-10 4 16,-12-14-4-16,-20-9 0 16,4-8 0-16,-8-5 2 15,5 1-3-15,-5 4 1 16,0 18-2-16,0 14 2 16,12 23 2-16,-8 23-2 15,16 14 0-15,-4 14 3 0,-3 0 3 16,-1 5-6-1,-24 40-4-15,0 11 1 0,-8 8 2 16,9-4-2-16,11-11 2 16,12-11 1-16,4-23 0 15,16-6-6-15,4-9 5 16,0 0 2-16,0 0 2 16,0-35 6-16,0-9-9 15,40-14-1-15,8 4 0 16,-5 5 0-16,5 8 1 15,-12 18-1-15,-16 10 0 16,-4 13-2-16,4 0-2 0,4 0-14 16,23 13 9-1,9 18-54-15,-4 11-61 16,4 9-156-16,3 3-195 0</inkml:trace>
  <inkml:trace contextRef="#ctx0" brushRef="#br0" timeOffset="61298.94">21807 15506 1016 0,'0'0'193'0,"0"0"-91"0,0 0 39 0,0 0-32 0,0 0-62 16,0 0-26-16,0 0-20 16,12 0 10-16,31 0-2 15,-7 0 12-15,0 0-7 16,-8 0 0-16,16 0 12 16,4-32-7-16,23-30-3 15,9-33-16-15,15-18-3 16,17-17-5-16,-5-3-83 15,-15 6-187-15,-28 19-418 16</inkml:trace>
  <inkml:trace contextRef="#ctx0" brushRef="#br0" timeOffset="72694.66">22241 8963 984 0,'0'0'168'0,"0"0"-54"0,0 0 12 0,0 0-29 0,0 0-47 0,0 0-39 15,0 0 9-15,24 0-13 16,35-23-7-16,9 8 0 16,12-5-10-16,3 4-3 15,9 10-198-15,-21-2-163 16</inkml:trace>
  <inkml:trace contextRef="#ctx0" brushRef="#br0" timeOffset="73144.75">21994 10306 878 0,'0'0'111'0,"0"0"-46"0,0 0 34 0,0 0-54 0,0 0-36 16,0 0-9-16,95-4 8 15,-59-2-16-15,8 0-44 16,-8-4-275-16</inkml:trace>
  <inkml:trace contextRef="#ctx0" brushRef="#br0" timeOffset="76357.84">21831 7014 809 0,'0'0'180'0,"0"0"-32"0,0 0 9 0,0 0-5 16,0 0-122-16,0 0-25 16,0 0 3-16,-44 98 42 15,40-13 26-15,-8 1-34 16,0-7-20-16,12-9-15 0,-8-21 13 15,8-18-12 1,0-22-6-16,0-9 1 0,0 0 4 16,-16-9 21-1,-4-42 23-15,-4-22-43 0,0-25-4 16,12-15-4-16,0-16 0 16,12-5 0-16,0 10 2 15,24 21-5-15,32 25-1 16,4 29 4-16,-24 20-2 15,7 12 0-15,-15 17-3 16,4 0-8-16,-8 23 1 16,-8 31 10-16,-16 15-6 15,0 9 3-15,-4-3 4 16,-44-8-6-16,-8-11-18 16,1-9 22-16,19-10-18 15,12-15 5-15,12-10 13 16,8-8-6-16,4 3 3 0,0-2 4 15,0 14 0 1,0 4 0-16,28 5 1 0,20 4 2 16,-4 3-2-16,15-2 1 15,-3 3-2-15,-8 2 2 16,-4-5 0-16,3-1 2 16,-11-4-2-16,-12-5 0 15,12-5 0-15,-4-2-39 16,4-3-58-16,-1-7-33 15,1-5-39-15,12-1 3 16,0 0-23-16,-12 0 63 16,-5-11 8-16,-15-14 108 15,-8-10 10-15,4-7 9 16,-12-2 86-16,0-4 24 0,0 5-3 16,0 4 18-16,0 10-62 15,-20 15 21-15,-3 6 6 16,-13 8-12-16,8 0-36 15,-16 22-37-15,20 11-1 16,0 5 1-16,12-1-8 16,4-5-6-16,8-6-2 15,0-10 0-15,0-10 0 16,0-6-1-16,8 0 0 16,4 0 3-16,24 0 3 15,0-15 0-15,8-6-3 0,-8 9 0 16,-9 7 4-1,5 1-4-15,0 4-9 0,4 0 9 16,4 0 2 0,-4 0-2-16,-5 0 0 0,1 0 0 15,-8 0-3-15,-8 0 3 16,-8 0-1-16,-4 0 2 16,8 0 0-16,-4 0 2 15,4 0-3-15,4 0 0 16,4-8 0-16,16 7 0 15,-13-3-1-15,9 1 1 16,4-1-7-16,-8-1 0 16,4-2 0-16,16-2-1 15,-1-1-12-15,-3 1-1 0,4-2-8 16,-4 2 9-16,-8-2-6 16,-8 4 16-16,-5-3 7 15,-3-4 3-15,-8-6 2 16,-12 3 10-16,0-9-8 15,0 4 5-15,0 4 14 16,0 9-2-16,-20-2 16 16,-4 11-7-16,1 0-13 15,7 0-2-15,4 0-15 16,0 20-15-16,12 1 15 16,0-4-5-16,0-4 2 15,0-7-5-15,0-3 4 16,12-3-19-16,16 0 23 0,3-13 4 15,-7-23-1-15,0-11-2 16,-12-10-1-16,-12-10 5 16,0-9-5-16,0-4 1 15,-24 9 10-15,-8 13 0 16,5 23-5-16,7 23 43 16,8 12-15-16,8 0-7 15,-4 16-21-15,4 31-6 16,4 15-1-16,0 16 1 15,0 4 0-15,4 0 10 0,32-7-20 16,11-10 10 0,9-20-6-16,0-16-49 15,-4-20 23-15,3-9-8 0,1 0 17 16,-4-16 9-16,-8-15-4 16,3-5 1-16,-3 1 13 15,-8 5 2-15,-8 9-6 16,-8 9 8-16,-20 4 0 15,12 8 4-15,-12 0-4 16,12 0 5-16,0 0-3 16,0 0-2-16,8 0 2 15,-9 0 11-15,-7 0-8 16,4 0 0-16,4 0-2 16,4 0-3-16,8 0 16 15,0-7-12-15,8-6-1 0,-20 2 9 16,20 1-4-1,-4-1 2-15,3-2 3 0,9 0-12 16,4 4-1-16,4 0 0 16,-4 3-4-16,-5 5 3 15,-7-3 1-15,4 4 0 16,-12-6-2-16,-4 6 2 16,-4-3 4-16,8 0-1 15,8-2-3-15,-9 0 0 16,13 1 0-16,8-1-56 15,-4-4-129-15,16-8-94 16,15-4-239-16</inkml:trace>
  <inkml:trace contextRef="#ctx0" brushRef="#br0" timeOffset="76515.8">25466 6622 791 0,'0'0'311'0,"0"0"-142"0,0 0-41 0,0 0-66 0,0 0-52 0,0 0-10 16,55-17-14-16,-55 17-212 0,0 4-410 15</inkml:trace>
  <inkml:trace contextRef="#ctx0" brushRef="#br0" timeOffset="79304.67">18817 9677 746 0,'0'0'94'0,"0"0"-70"0,0 0 63 0,0 0 13 0,0 0-29 0,0 0-47 16,0 0-16-16,0 0-6 15,35 0-2-15,9 0-4 16,-4-15-88-16,-8-11-489 16</inkml:trace>
  <inkml:trace contextRef="#ctx0" brushRef="#br0" timeOffset="82514.63">25044 9443 814 0,'0'0'208'0,"0"0"-125"0,0 0 41 0,0 0 49 15,0 0-78-15,0 0-42 16,0 0-30-16,-12-102-12 15,12 124 5-15,0 7-2 16,44 2 34-16,-9-7-27 16,1-2-1-16,-8-4-7 15,-8-13-7-15,16-5 0 0,8 0 3 16,15-24 9 0,33-43 2-16,7-30-19 0,25-13 1 15,3-10-1 1,-15-1-1-16,3 2-3 0,-11 10-6 15,3 3-99 1,-7 11-172-16,-17 5-446 0</inkml:trace>
  <inkml:trace contextRef="#ctx0" brushRef="#br0" timeOffset="89223.38">26354 8188 611 0,'0'0'222'0,"0"0"-158"0,0 0 19 0,0 0 9 0,0 0-24 16,0 0-26-16,0 0-10 15,24 21 13-15,-13-13 9 16,1-5-7-16,-4-2-9 15,4-1-3-15,0 0 0 16,12 0 7-16,24-12-7 16,8-22-5-16,3-19-18 15,13-13-11-15,0 5-2 0,-5-3-32 16,1 15-131-16,-20 15-150 16,-24 16-397-16</inkml:trace>
  <inkml:trace contextRef="#ctx0" brushRef="#br0" timeOffset="89758.93">26433 10905 975 0,'0'0'148'0,"0"0"-38"0,0 0 43 0,0 0-41 16,0 0-64-16,0 0-13 16,-12-27-19-16,48-3 3 15,32-11-12-15,4-13-4 16,7-15 2-16,-7-12-3 16,-1-1-4-16,-3-3-7 0,-4 15-131 15,-20 17-149 1,-12 16-279-16</inkml:trace>
  <inkml:trace contextRef="#ctx0" brushRef="#br0" timeOffset="90245.09">26656 14120 1154 0,'0'0'137'0,"0"0"-66"0,0 0 47 0,0 0-26 0,0 0-75 0,163-225-15 16,-71 122-4-16,12-15-6 16,-5-6-149-16,-11 9-401 15</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2T06:14:48.224"/>
    </inkml:context>
    <inkml:brush xml:id="br0">
      <inkml:brushProperty name="width" value="0.05292" units="cm"/>
      <inkml:brushProperty name="height" value="0.05292" units="cm"/>
      <inkml:brushProperty name="color" value="#FF0000"/>
    </inkml:brush>
  </inkml:definitions>
  <inkml:trace contextRef="#ctx0" brushRef="#br0">18793 11744 880 0,'0'0'204'0,"0"0"-86"0,0 0-13 0,0 0-43 0,0 0-48 0,0 0-10 16,0 0-4-16,175-174 0 15,-104 116-8-15,1 4-39 16,-16 6-136-16,-12 10-372 16</inkml:trace>
  <inkml:trace contextRef="#ctx0" brushRef="#br0" timeOffset="418.8">19398 13347 1064 0,'0'0'87'0,"0"0"9"0,0 0 46 0,0 0-77 0,36-180-53 16,23 135-12-16,21 11-8 15,-8 12-86-15,-13 21-123 16,-15 1-317-16</inkml:trace>
  <inkml:trace contextRef="#ctx0" brushRef="#br0" timeOffset="771.34">19075 14982 788 0,'0'0'176'0,"0"0"-150"16,0 0-3-16,0 0 12 15,0 0-35-15,0 0-3 16,183-158-44-16,-135 148-170 16,-12 10-195-16</inkml:trace>
  <inkml:trace contextRef="#ctx0" brushRef="#br0" timeOffset="936.89">19414 16113 558 0,'0'0'29'0,"0"0"-19"16,0 0-10-16,0 0-18 15,0 0-310-15</inkml:trace>
  <inkml:trace contextRef="#ctx0" brushRef="#br0" timeOffset="1090.07">20055 16751 616 0,'0'0'153'0,"0"0"-139"0,0 0-11 16,0 0-3-16,306-203-59 16,-226 106-536-16</inkml:trace>
  <inkml:trace contextRef="#ctx0" brushRef="#br0" timeOffset="1640.5">23793 12293 1044 0,'0'0'137'0,"0"0"-127"0,0 0 94 0,0 0 56 0,0 0-118 15,0 0-33-15,20 4-9 0,8-4-3 16,4 0-29-16,-4 4-134 0,-16 39-101 16,-12 24-137-16</inkml:trace>
  <inkml:trace contextRef="#ctx0" brushRef="#br0" timeOffset="1827.41">23877 13576 835 0,'0'0'121'0,"0"0"-31"16,0 0 91-16,0 0-66 15,0 0-108-15,0 0 2 0,124-110-18 16,-77 88-5-1,1 8-107-15,-24 10-271 0</inkml:trace>
  <inkml:trace contextRef="#ctx0" brushRef="#br0" timeOffset="1996.24">24506 14998 948 0,'0'0'99'0,"0"0"-93"16,0 0 61-16,0 0 8 15,0 0-75-15,0 0-39 16,151-47-387-16</inkml:trace>
  <inkml:trace contextRef="#ctx0" brushRef="#br0" timeOffset="2196.62">25103 16381 602 0,'0'0'540'0,"0"0"-502"15,0 0 36-15,0 0-27 16,0 0-14-16,0 0-33 0,184-49-88 15,-121-8-204-15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2T06:14:55.051"/>
    </inkml:context>
    <inkml:brush xml:id="br0">
      <inkml:brushProperty name="width" value="0.05292" units="cm"/>
      <inkml:brushProperty name="height" value="0.05292" units="cm"/>
      <inkml:brushProperty name="color" value="#FF0000"/>
    </inkml:brush>
  </inkml:definitions>
  <inkml:trace contextRef="#ctx0" brushRef="#br0">2974 8613 685 0,'0'0'279'0,"0"0"-109"0,0 0 7 0,0 0-32 0,0 0-34 16,-307-9-47-16,307 9-16 0,0 0-20 15,0 0-11-15,24-10-5 16,72-13-1-16,67-12 7 16,36-12-11-16,24 0-7 15,-16-4 8-15,-28 10-13 16,-20 6 11-16,-51 9-7 15,-24 8 1-15,-41 11 0 16,-31 3 0-16,-12 2 3 16,0 2-2-16,0-3 0 15,-55-8 10-15,-29 2-11 16,-24 0-7-16,-15 0 7 16,16 1 2-16,39-1 8 15,28 6-4-15,20 1 2 16,20 2 17-16,0 0-2 15,0 0-16-15,0 0-7 16,24 0-4-16,56 0-2 0,35 2 5 16,5 14-1-1,-25 2 2-15,-15 1 3 0,-13 2-3 16,-31 3 0-16,-24 12-6 16,-12 15 5-16,-20 18-8 15,-87 24-28-15,-33 12-86 16,-3 2-175-16,16-2-223 15</inkml:trace>
  <inkml:trace contextRef="#ctx0" brushRef="#br0" timeOffset="2426.19">15090 12525 990 0,'0'0'252'0,"0"0"-96"15,0 0-1-15,0 0-70 0,0 0-55 0,0 0-20 0,0 0-8 16,59 0-4-16,69-12 2 16,35-8 0-16,24-2 4 15,-12-3 0-15,-11 2-3 16,-13 2-1-16,-20-2 0 15,-19 4-11-15,-25 3-9 16,-7 10-66-16,-20 3-164 16,-24 3-161-16</inkml:trace>
  <inkml:trace contextRef="#ctx0" brushRef="#br0" timeOffset="3431.48">14903 14907 686 0,'0'0'288'0,"0"0"-118"16,0 0-21-16,0 0-71 0,0 0-20 0,0 0-25 16,12-67-31-16,95 41-1 15,40-4 0-15,9 3 1 16,15-1-2-16,-8 2 0 15,-20 10-7-15,-3 4-50 16,-25 12-58-16,-19 0-105 16,-13 0-127-16</inkml:trace>
  <inkml:trace contextRef="#ctx0" brushRef="#br0" timeOffset="4136.52">14783 17563 1026 0,'0'0'214'0,"0"0"-99"0,0 0 44 15,0 0-50-15,0 0-37 0,0 0-49 16,-44 11-18-16,140-11-2 16,63-28 6-16,32-8 5 15,28-6-8-15,-8 1-6 16,-4-1-8-16,-16 5 7 16,-19 3-3-16,-29 7-20 15,-24 10-53-15,-19 12-117 16,-16 3-39-16,-25-5-151 15</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2T06:15:05.275"/>
    </inkml:context>
    <inkml:brush xml:id="br0">
      <inkml:brushProperty name="width" value="0.05292" units="cm"/>
      <inkml:brushProperty name="height" value="0.05292" units="cm"/>
      <inkml:brushProperty name="color" value="#FF0000"/>
    </inkml:brush>
  </inkml:definitions>
  <inkml:trace contextRef="#ctx0" brushRef="#br0">28277 14513 587 0,'0'0'234'0,"0"0"-41"0,0 0 4 15,0 0-21-15,0 0-46 0,0 0-17 0,0 0-37 16,-219-15-19-16,219 15-20 16,0 0-19-16,0 0 3 15,95-1-16-15,41-17 5 16,31-6 3-16,20-4-5 15,0-6 2-15,-16-3-8 0,-19 3-4 16,-21 5 1 0,-23 10-10-16,-29 8-90 0,-31 11-137 15,-28 0-289 1</inkml:trace>
  <inkml:trace contextRef="#ctx0" brushRef="#br0" timeOffset="4918.99">11558 8752 859 0,'0'0'189'0,"0"0"-17"0,0 0 4 0,0 0-43 0,0 0-49 15,0 0-25-15,0 0-31 16,-68 9-12-16,68-4 0 16,60-5-14-16,44 0 24 15,23 0 7-15,12-17-21 16,5 0-2-16,-5 3-8 15,-11-4-2-15,-13-1-3 16,-19 5 3-16,-13 2 10 16,-23 2-10-16,-16 7-4 15,-8-1-3-15,-13 4-21 16,-3 0-77-16,-4 0-91 0,-8 0-123 16,-4 0-217-1</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2T06:15:17.807"/>
    </inkml:context>
    <inkml:brush xml:id="br0">
      <inkml:brushProperty name="width" value="0.05292" units="cm"/>
      <inkml:brushProperty name="height" value="0.05292" units="cm"/>
      <inkml:brushProperty name="color" value="#FF0000"/>
    </inkml:brush>
  </inkml:definitions>
  <inkml:trace contextRef="#ctx0" brushRef="#br0">28551 17379 857 0,'0'0'289'0,"0"0"-247"0,0 0 3 0,0 0 25 0,0 0 48 16,0 0-82 0,0 0-36-16,-27-12 2 0,74 50 20 15,13 0 12-15,-16-9 2 16,-8-6-15-16,-8-8 9 16,-8-15-20-16,3 0 3 15,21-7 4-15,20-63 14 16,47-38-10-16,41-37-7 15,27-24-14-15,28-15-42 16,4-3-141-16,-8 2-146 16,-16 11-468-16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D7F3BA-5C2C-4447-B995-54F683C0930A}" type="datetimeFigureOut">
              <a:rPr lang="en-IN" smtClean="0"/>
              <a:t>02-09-2025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4216B5-ABB0-425F-AA84-B4A3AD6D932D}" type="slidenum">
              <a:rPr lang="en-IN" smtClean="0"/>
              <a:t>‹#›</a:t>
            </a:fld>
            <a:endParaRPr lang="en-IN"/>
          </a:p>
        </p:txBody>
      </p:sp>
    </p:spTree>
    <p:extLst>
      <p:ext uri="{BB962C8B-B14F-4D97-AF65-F5344CB8AC3E}">
        <p14:creationId xmlns:p14="http://schemas.microsoft.com/office/powerpoint/2010/main" val="2730825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19325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0209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626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5403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42430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0600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0952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45437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the loss function for our model, now to train the neural network, we want to optimize the loss function</a:t>
            </a:r>
          </a:p>
          <a:p>
            <a:r>
              <a:rPr lang="en-US" dirty="0"/>
              <a:t>By loss optimization, we mean we want to find the network weights that achieve the lowest loss.</a:t>
            </a:r>
          </a:p>
          <a:p>
            <a:r>
              <a:rPr lang="en-US" dirty="0"/>
              <a:t>J(W) – empirical loss</a:t>
            </a:r>
          </a:p>
          <a:p>
            <a:r>
              <a:rPr lang="en-US" dirty="0"/>
              <a:t>Here, W is set of weights</a:t>
            </a:r>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19</a:t>
            </a:fld>
            <a:endParaRPr lang="en-IN"/>
          </a:p>
        </p:txBody>
      </p:sp>
    </p:spTree>
    <p:extLst>
      <p:ext uri="{BB962C8B-B14F-4D97-AF65-F5344CB8AC3E}">
        <p14:creationId xmlns:p14="http://schemas.microsoft.com/office/powerpoint/2010/main" val="4517344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our loss function of two weights w0 and w1. so we can visualize it.</a:t>
            </a:r>
          </a:p>
          <a:p>
            <a:r>
              <a:rPr lang="en-US" dirty="0"/>
              <a:t>Here z axis is loss and a and y axis are the weights.</a:t>
            </a:r>
          </a:p>
          <a:p>
            <a:r>
              <a:rPr lang="en-US" dirty="0"/>
              <a:t>We want the value of weights w0 and w1 so that the loss is the minimum.</a:t>
            </a:r>
          </a:p>
          <a:p>
            <a:r>
              <a:rPr lang="en-US" dirty="0"/>
              <a:t>On this landscape, the dip will give us the min loss.</a:t>
            </a:r>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20</a:t>
            </a:fld>
            <a:endParaRPr lang="en-IN"/>
          </a:p>
        </p:txBody>
      </p:sp>
    </p:spTree>
    <p:extLst>
      <p:ext uri="{BB962C8B-B14F-4D97-AF65-F5344CB8AC3E}">
        <p14:creationId xmlns:p14="http://schemas.microsoft.com/office/powerpoint/2010/main" val="27046842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start from anywhere on the landscape. We randomly initialize values of w0 and w1.</a:t>
            </a:r>
          </a:p>
          <a:p>
            <a:r>
              <a:rPr lang="en-US" dirty="0"/>
              <a:t>And compute the gradient (first derivative) of the Loss function J. It gives us the direction which maximize the value of loss (J).</a:t>
            </a:r>
          </a:p>
          <a:p>
            <a:r>
              <a:rPr lang="en-US" dirty="0"/>
              <a:t>So move in the opposite direction of gradient to minimize the loss. </a:t>
            </a:r>
          </a:p>
          <a:p>
            <a:r>
              <a:rPr lang="en-US" dirty="0"/>
              <a:t>At the new point, again we will find the gradient and move in its opposite direction.</a:t>
            </a:r>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21</a:t>
            </a:fld>
            <a:endParaRPr lang="en-IN"/>
          </a:p>
        </p:txBody>
      </p:sp>
    </p:spTree>
    <p:extLst>
      <p:ext uri="{BB962C8B-B14F-4D97-AF65-F5344CB8AC3E}">
        <p14:creationId xmlns:p14="http://schemas.microsoft.com/office/powerpoint/2010/main" val="3022089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66340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22</a:t>
            </a:fld>
            <a:endParaRPr lang="en-IN"/>
          </a:p>
        </p:txBody>
      </p:sp>
    </p:spTree>
    <p:extLst>
      <p:ext uri="{BB962C8B-B14F-4D97-AF65-F5344CB8AC3E}">
        <p14:creationId xmlns:p14="http://schemas.microsoft.com/office/powerpoint/2010/main" val="23172390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repeat the steps until we converge to a local minima. It can be global or local minima. This is called optimization that is we start from any random point on this landscape and move in a particular direction so as to obtain min loss.</a:t>
            </a:r>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23</a:t>
            </a:fld>
            <a:endParaRPr lang="en-IN"/>
          </a:p>
        </p:txBody>
      </p:sp>
    </p:spTree>
    <p:extLst>
      <p:ext uri="{BB962C8B-B14F-4D97-AF65-F5344CB8AC3E}">
        <p14:creationId xmlns:p14="http://schemas.microsoft.com/office/powerpoint/2010/main" val="27318348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Neta is the learning rate: defined the magnitude of the step that we take.</a:t>
            </a:r>
            <a:endParaRPr lang="en-IN" dirty="0"/>
          </a:p>
          <a:p>
            <a:endParaRPr lang="en-US" dirty="0"/>
          </a:p>
          <a:p>
            <a:r>
              <a:rPr lang="en-US" dirty="0"/>
              <a:t>We need to understand how the gradient is computed for every single weight. The process is called backpropagation.</a:t>
            </a:r>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24</a:t>
            </a:fld>
            <a:endParaRPr lang="en-IN"/>
          </a:p>
        </p:txBody>
      </p:sp>
    </p:spTree>
    <p:extLst>
      <p:ext uri="{BB962C8B-B14F-4D97-AF65-F5344CB8AC3E}">
        <p14:creationId xmlns:p14="http://schemas.microsoft.com/office/powerpoint/2010/main" val="31505137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need to understand how the gradient is computed for every single weight. The process is called backpropagation.</a:t>
            </a:r>
          </a:p>
          <a:p>
            <a:r>
              <a:rPr lang="en-US" dirty="0"/>
              <a:t>So we consider a smallest possible network having just one hidden neuron. So lets see how the gradient is computed here.</a:t>
            </a:r>
          </a:p>
          <a:p>
            <a:r>
              <a:rPr lang="en-US" dirty="0"/>
              <a:t>How small change in w2 affect the loss value. To know this we use the derivative of loss </a:t>
            </a:r>
            <a:r>
              <a:rPr lang="en-US" dirty="0" err="1"/>
              <a:t>func</a:t>
            </a:r>
            <a:r>
              <a:rPr lang="en-US" dirty="0"/>
              <a:t> through the output.</a:t>
            </a: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99183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applying chain rule, the derivative of J </a:t>
            </a:r>
            <a:r>
              <a:rPr lang="en-US" dirty="0" err="1"/>
              <a:t>wrt</a:t>
            </a:r>
            <a:r>
              <a:rPr lang="en-US" dirty="0"/>
              <a:t> w2 can be written as this. We did this because, J is dependent on y and y is dependent on w2.</a:t>
            </a: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37410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to understand the impact of small change of w1 on J, we find the derivative of J </a:t>
            </a:r>
            <a:r>
              <a:rPr lang="en-US" dirty="0" err="1"/>
              <a:t>wrt</a:t>
            </a:r>
            <a:r>
              <a:rPr lang="en-US" dirty="0"/>
              <a:t> w1.</a:t>
            </a:r>
          </a:p>
          <a:p>
            <a:r>
              <a:rPr lang="en-US" dirty="0"/>
              <a:t>So this process of applying find derivative </a:t>
            </a:r>
            <a:r>
              <a:rPr lang="en-US" dirty="0" err="1"/>
              <a:t>wrt</a:t>
            </a:r>
            <a:r>
              <a:rPr lang="en-US" dirty="0"/>
              <a:t> to every weight is called backpropagation.</a:t>
            </a:r>
          </a:p>
          <a:p>
            <a:r>
              <a:rPr lang="en-US" dirty="0"/>
              <a:t>We repeat this for every weight in the network using gradients.</a:t>
            </a: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47271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Practically, loss landscape looks something like this (very complex) and it is not easy to find the minimum loss.</a:t>
            </a: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11784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Taking small learning rate means taking small steps, we will converge very slowly and may lead to get stuck at local minima.</a:t>
            </a:r>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29</a:t>
            </a:fld>
            <a:endParaRPr lang="en-IN"/>
          </a:p>
        </p:txBody>
      </p:sp>
    </p:spTree>
    <p:extLst>
      <p:ext uri="{BB962C8B-B14F-4D97-AF65-F5344CB8AC3E}">
        <p14:creationId xmlns:p14="http://schemas.microsoft.com/office/powerpoint/2010/main" val="2775434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Large learning rates may overshoot and we miss the global minima. Not a stable training process.</a:t>
            </a:r>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30</a:t>
            </a:fld>
            <a:endParaRPr lang="en-IN"/>
          </a:p>
        </p:txBody>
      </p:sp>
    </p:spTree>
    <p:extLst>
      <p:ext uri="{BB962C8B-B14F-4D97-AF65-F5344CB8AC3E}">
        <p14:creationId xmlns:p14="http://schemas.microsoft.com/office/powerpoint/2010/main" val="30876733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we want to take medium learning rate so that convergence is stable (not too slow) and we still get to global minima.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is no fixed value for medium size learning rate, so its arbitrary.</a:t>
            </a:r>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31</a:t>
            </a:fld>
            <a:endParaRPr lang="en-IN"/>
          </a:p>
        </p:txBody>
      </p:sp>
    </p:spTree>
    <p:extLst>
      <p:ext uri="{BB962C8B-B14F-4D97-AF65-F5344CB8AC3E}">
        <p14:creationId xmlns:p14="http://schemas.microsoft.com/office/powerpoint/2010/main" val="306750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89073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32</a:t>
            </a:fld>
            <a:endParaRPr lang="en-IN"/>
          </a:p>
        </p:txBody>
      </p:sp>
    </p:spTree>
    <p:extLst>
      <p:ext uri="{BB962C8B-B14F-4D97-AF65-F5344CB8AC3E}">
        <p14:creationId xmlns:p14="http://schemas.microsoft.com/office/powerpoint/2010/main" val="9091457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33</a:t>
            </a:fld>
            <a:endParaRPr lang="en-IN"/>
          </a:p>
        </p:txBody>
      </p:sp>
    </p:spTree>
    <p:extLst>
      <p:ext uri="{BB962C8B-B14F-4D97-AF65-F5344CB8AC3E}">
        <p14:creationId xmlns:p14="http://schemas.microsoft.com/office/powerpoint/2010/main" val="10463070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34</a:t>
            </a:fld>
            <a:endParaRPr lang="en-IN"/>
          </a:p>
        </p:txBody>
      </p:sp>
    </p:spTree>
    <p:extLst>
      <p:ext uri="{BB962C8B-B14F-4D97-AF65-F5344CB8AC3E}">
        <p14:creationId xmlns:p14="http://schemas.microsoft.com/office/powerpoint/2010/main" val="8142531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35</a:t>
            </a:fld>
            <a:endParaRPr lang="en-IN"/>
          </a:p>
        </p:txBody>
      </p:sp>
    </p:spTree>
    <p:extLst>
      <p:ext uri="{BB962C8B-B14F-4D97-AF65-F5344CB8AC3E}">
        <p14:creationId xmlns:p14="http://schemas.microsoft.com/office/powerpoint/2010/main" val="10866548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36</a:t>
            </a:fld>
            <a:endParaRPr lang="en-IN"/>
          </a:p>
        </p:txBody>
      </p:sp>
    </p:spTree>
    <p:extLst>
      <p:ext uri="{BB962C8B-B14F-4D97-AF65-F5344CB8AC3E}">
        <p14:creationId xmlns:p14="http://schemas.microsoft.com/office/powerpoint/2010/main" val="30641064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gradient is very computationally intensive to compute. When our data set is huge because obviously we need a large amount of data to train our network, therefore there will be too many weights. So computing gradient for each weight will consume a lot of time, thus what we can do in that case, we create batches of our data set and then train our network.</a:t>
            </a: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54379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Disadvantage of </a:t>
            </a:r>
            <a:r>
              <a:rPr lang="en-US" dirty="0" err="1"/>
              <a:t>sgd</a:t>
            </a:r>
            <a:r>
              <a:rPr lang="en-US" dirty="0"/>
              <a:t> is noisy gradient since only one sample is used to compute it. Therefore the middle ground is mini batch gradient descent.</a:t>
            </a:r>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38</a:t>
            </a:fld>
            <a:endParaRPr lang="en-IN"/>
          </a:p>
        </p:txBody>
      </p:sp>
    </p:spTree>
    <p:extLst>
      <p:ext uri="{BB962C8B-B14F-4D97-AF65-F5344CB8AC3E}">
        <p14:creationId xmlns:p14="http://schemas.microsoft.com/office/powerpoint/2010/main" val="24640004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39</a:t>
            </a:fld>
            <a:endParaRPr lang="en-IN"/>
          </a:p>
        </p:txBody>
      </p:sp>
    </p:spTree>
    <p:extLst>
      <p:ext uri="{BB962C8B-B14F-4D97-AF65-F5344CB8AC3E}">
        <p14:creationId xmlns:p14="http://schemas.microsoft.com/office/powerpoint/2010/main" val="38019940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Disadvantage of </a:t>
            </a:r>
            <a:r>
              <a:rPr lang="en-US" dirty="0" err="1"/>
              <a:t>sgd</a:t>
            </a:r>
            <a:r>
              <a:rPr lang="en-US" dirty="0"/>
              <a:t> is noisy gradient since only one sample is used to compute it. Therefore the middle ground is mini batch gradient descent.</a:t>
            </a:r>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40</a:t>
            </a:fld>
            <a:endParaRPr lang="en-IN"/>
          </a:p>
        </p:txBody>
      </p:sp>
    </p:spTree>
    <p:extLst>
      <p:ext uri="{BB962C8B-B14F-4D97-AF65-F5344CB8AC3E}">
        <p14:creationId xmlns:p14="http://schemas.microsoft.com/office/powerpoint/2010/main" val="26946315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Disadvantage of </a:t>
            </a:r>
            <a:r>
              <a:rPr lang="en-US" dirty="0" err="1"/>
              <a:t>sgd</a:t>
            </a:r>
            <a:r>
              <a:rPr lang="en-US" dirty="0"/>
              <a:t> is noisy gradient since only one sample is used to compute it. Therefore the middle ground is mini batch gradient descent.</a:t>
            </a:r>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41</a:t>
            </a:fld>
            <a:endParaRPr lang="en-IN"/>
          </a:p>
        </p:txBody>
      </p:sp>
    </p:spTree>
    <p:extLst>
      <p:ext uri="{BB962C8B-B14F-4D97-AF65-F5344CB8AC3E}">
        <p14:creationId xmlns:p14="http://schemas.microsoft.com/office/powerpoint/2010/main" val="3728048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71821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42</a:t>
            </a:fld>
            <a:endParaRPr lang="en-IN"/>
          </a:p>
        </p:txBody>
      </p:sp>
    </p:spTree>
    <p:extLst>
      <p:ext uri="{BB962C8B-B14F-4D97-AF65-F5344CB8AC3E}">
        <p14:creationId xmlns:p14="http://schemas.microsoft.com/office/powerpoint/2010/main" val="17984776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43</a:t>
            </a:fld>
            <a:endParaRPr lang="en-IN"/>
          </a:p>
        </p:txBody>
      </p:sp>
    </p:spTree>
    <p:extLst>
      <p:ext uri="{BB962C8B-B14F-4D97-AF65-F5344CB8AC3E}">
        <p14:creationId xmlns:p14="http://schemas.microsoft.com/office/powerpoint/2010/main" val="16400278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parallelize computation of each element in batch and thus take the average of all gradients</a:t>
            </a:r>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44</a:t>
            </a:fld>
            <a:endParaRPr lang="en-IN"/>
          </a:p>
        </p:txBody>
      </p:sp>
    </p:spTree>
    <p:extLst>
      <p:ext uri="{BB962C8B-B14F-4D97-AF65-F5344CB8AC3E}">
        <p14:creationId xmlns:p14="http://schemas.microsoft.com/office/powerpoint/2010/main" val="18949208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292929"/>
                </a:solidFill>
                <a:effectLst/>
                <a:latin typeface="charter"/>
              </a:rPr>
              <a:t>Gradient Descent uses the whole training data to update weight and bias. Suppose if we have millions of records then training becomes slow and computationally very expensive.</a:t>
            </a:r>
          </a:p>
          <a:p>
            <a:pPr algn="l">
              <a:buFont typeface="Arial" panose="020B0604020202020204" pitchFamily="34" charset="0"/>
              <a:buChar char="•"/>
            </a:pPr>
            <a:r>
              <a:rPr lang="en-US" b="0" i="0" dirty="0">
                <a:solidFill>
                  <a:srgbClr val="292929"/>
                </a:solidFill>
                <a:effectLst/>
                <a:latin typeface="charter"/>
              </a:rPr>
              <a:t>SGD solved the Gradient Descent problem by using only single records to updates parameters. But, still, SGD is slow to converge because it needs forward and backward propagation for every record. And the path to reach global minima becomes very noisy.</a:t>
            </a:r>
          </a:p>
          <a:p>
            <a:pPr algn="l">
              <a:buFont typeface="Arial" panose="020B0604020202020204" pitchFamily="34" charset="0"/>
              <a:buChar char="•"/>
            </a:pPr>
            <a:r>
              <a:rPr lang="en-US" b="0" i="0" dirty="0">
                <a:solidFill>
                  <a:srgbClr val="292929"/>
                </a:solidFill>
                <a:effectLst/>
                <a:latin typeface="charter"/>
              </a:rPr>
              <a:t>Mini-batch GD overcomes the SDG drawbacks by using a batch of records to update the parameter. Since it doesn't use entire records to update parameter, the path to reach global minima is not as smooth as Gradient Descent.</a:t>
            </a:r>
          </a:p>
        </p:txBody>
      </p:sp>
      <p:sp>
        <p:nvSpPr>
          <p:cNvPr id="4" name="Slide Number Placeholder 3"/>
          <p:cNvSpPr>
            <a:spLocks noGrp="1"/>
          </p:cNvSpPr>
          <p:nvPr>
            <p:ph type="sldNum" sz="quarter" idx="5"/>
          </p:nvPr>
        </p:nvSpPr>
        <p:spPr/>
        <p:txBody>
          <a:bodyPr/>
          <a:lstStyle/>
          <a:p>
            <a:fld id="{D54216B5-ABB0-425F-AA84-B4A3AD6D932D}" type="slidenum">
              <a:rPr lang="en-IN" smtClean="0"/>
              <a:t>45</a:t>
            </a:fld>
            <a:endParaRPr lang="en-IN"/>
          </a:p>
        </p:txBody>
      </p:sp>
    </p:spTree>
    <p:extLst>
      <p:ext uri="{BB962C8B-B14F-4D97-AF65-F5344CB8AC3E}">
        <p14:creationId xmlns:p14="http://schemas.microsoft.com/office/powerpoint/2010/main" val="3777885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3039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0640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44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086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950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9A3B9-BE6F-4374-BDF3-400B9B9FE3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48F4F42-B551-4BE5-B5C7-CDE6B8890F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8536BA3-8FFA-4E3E-9D01-CF39C8564C98}"/>
              </a:ext>
            </a:extLst>
          </p:cNvPr>
          <p:cNvSpPr>
            <a:spLocks noGrp="1"/>
          </p:cNvSpPr>
          <p:nvPr>
            <p:ph type="dt" sz="half" idx="10"/>
          </p:nvPr>
        </p:nvSpPr>
        <p:spPr/>
        <p:txBody>
          <a:bodyPr/>
          <a:lstStyle/>
          <a:p>
            <a:fld id="{9AA35E2B-BA71-4A17-93CC-6FFD507357E5}" type="datetimeFigureOut">
              <a:rPr lang="en-IN" smtClean="0"/>
              <a:t>02-09-2025</a:t>
            </a:fld>
            <a:endParaRPr lang="en-IN"/>
          </a:p>
        </p:txBody>
      </p:sp>
      <p:sp>
        <p:nvSpPr>
          <p:cNvPr id="5" name="Footer Placeholder 4">
            <a:extLst>
              <a:ext uri="{FF2B5EF4-FFF2-40B4-BE49-F238E27FC236}">
                <a16:creationId xmlns:a16="http://schemas.microsoft.com/office/drawing/2014/main" id="{CF78811A-5408-4898-817A-4A751207BC0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ACD568E-90C1-40A4-82E5-8A1D653FA2A2}"/>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3941135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AC57B-87B8-497A-AA4D-A49F6741F6A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C50BE63-1404-4216-B024-2EC94D784F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C73B622-DBE5-4B58-A13B-18684B84BA3C}"/>
              </a:ext>
            </a:extLst>
          </p:cNvPr>
          <p:cNvSpPr>
            <a:spLocks noGrp="1"/>
          </p:cNvSpPr>
          <p:nvPr>
            <p:ph type="dt" sz="half" idx="10"/>
          </p:nvPr>
        </p:nvSpPr>
        <p:spPr/>
        <p:txBody>
          <a:bodyPr/>
          <a:lstStyle/>
          <a:p>
            <a:fld id="{9AA35E2B-BA71-4A17-93CC-6FFD507357E5}" type="datetimeFigureOut">
              <a:rPr lang="en-IN" smtClean="0"/>
              <a:t>02-09-2025</a:t>
            </a:fld>
            <a:endParaRPr lang="en-IN"/>
          </a:p>
        </p:txBody>
      </p:sp>
      <p:sp>
        <p:nvSpPr>
          <p:cNvPr id="5" name="Footer Placeholder 4">
            <a:extLst>
              <a:ext uri="{FF2B5EF4-FFF2-40B4-BE49-F238E27FC236}">
                <a16:creationId xmlns:a16="http://schemas.microsoft.com/office/drawing/2014/main" id="{7DE85DA3-952E-4F11-8FE1-2A58199620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CA0EA9D-DCCB-4643-90F5-243111A68630}"/>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1294133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073A67-23E3-41F3-A422-BB6AE1AC352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89456D1-907B-4DBD-B0A1-418CB7B3E1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D93CF3-64F2-4DFF-A9A9-2D68A76647F1}"/>
              </a:ext>
            </a:extLst>
          </p:cNvPr>
          <p:cNvSpPr>
            <a:spLocks noGrp="1"/>
          </p:cNvSpPr>
          <p:nvPr>
            <p:ph type="dt" sz="half" idx="10"/>
          </p:nvPr>
        </p:nvSpPr>
        <p:spPr/>
        <p:txBody>
          <a:bodyPr/>
          <a:lstStyle/>
          <a:p>
            <a:fld id="{9AA35E2B-BA71-4A17-93CC-6FFD507357E5}" type="datetimeFigureOut">
              <a:rPr lang="en-IN" smtClean="0"/>
              <a:t>02-09-2025</a:t>
            </a:fld>
            <a:endParaRPr lang="en-IN"/>
          </a:p>
        </p:txBody>
      </p:sp>
      <p:sp>
        <p:nvSpPr>
          <p:cNvPr id="5" name="Footer Placeholder 4">
            <a:extLst>
              <a:ext uri="{FF2B5EF4-FFF2-40B4-BE49-F238E27FC236}">
                <a16:creationId xmlns:a16="http://schemas.microsoft.com/office/drawing/2014/main" id="{DB81A994-875C-41B8-A8EF-C225C8B6278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9B2FE84-8024-4C5B-9AB7-6916BC01A794}"/>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4212130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1849254"/>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9A3B9-BE6F-4374-BDF3-400B9B9FE3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48F4F42-B551-4BE5-B5C7-CDE6B8890F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8536BA3-8FFA-4E3E-9D01-CF39C8564C98}"/>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78811A-5408-4898-817A-4A751207BC0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ACD568E-90C1-40A4-82E5-8A1D653FA2A2}"/>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36014293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FDFD6-583B-4BF2-8E00-D2F035A7D16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954F78C-FB62-4FCC-8814-A33971571F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2D4E0A4-1872-41DF-BCB6-7874FF36E75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B76F2F0F-4D4C-4326-B392-A84870F8C7F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D9977BE-CDA3-4BB8-A148-FDDB789E1727}"/>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4344876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85F3A-91EA-439B-8570-E19C063F8E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F7EAF32-3040-43B5-A381-E05587793F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1A1A0D-FDD4-45C4-957B-ABF55D1C84A7}"/>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80B644C8-C890-409E-A5B5-56DF8C1BBA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42AB4C4-E96D-4169-80F2-CF65804C3FAD}"/>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42460258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174D9-23FA-4A48-B949-ECE2E4BC0A9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7CC65DB-B714-4CB5-95CF-0C7A69A257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ED6763A-29AB-45DA-ABB6-379F893018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2B2DD46-407B-4CF9-83DA-2D7CEAE87335}"/>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155FF541-847C-4A35-A20B-9F98DFD6947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C1CB10C-2D9E-418E-988E-EB84A90D1AF0}"/>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24468694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46ED0-5BB3-43AD-80D7-BDB89471191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6B773D4-C688-40BC-8B2F-E8A603A433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EE05E1-9B06-401E-BD9E-8CAED9E9B3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B72E848-EE48-4E51-8488-BE4E4C9C6A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7BD559-2FDF-4EB9-BFB6-FA3CD30BA5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8827978-435D-41F4-8350-E5D1A28BD177}"/>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68AD9FA8-82D1-4D5D-95EB-639F96FD74D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3E0290A-324B-42CA-B0EB-7725364EB4BC}"/>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19226763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D5F9E-D9C7-4DB9-B11A-FD7E05B4809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937F12A-59AD-4B11-A120-8BD75DD6CDEC}"/>
              </a:ext>
            </a:extLst>
          </p:cNvPr>
          <p:cNvSpPr>
            <a:spLocks noGrp="1"/>
          </p:cNvSpPr>
          <p:nvPr>
            <p:ph type="dt" sz="half" idx="10"/>
          </p:nvPr>
        </p:nvSpPr>
        <p:spPr/>
        <p:txBody>
          <a:bodyPr/>
          <a:lstStyle/>
          <a:p>
            <a:endParaRPr lang="en-IN"/>
          </a:p>
        </p:txBody>
      </p:sp>
      <p:sp>
        <p:nvSpPr>
          <p:cNvPr id="4" name="Footer Placeholder 3">
            <a:extLst>
              <a:ext uri="{FF2B5EF4-FFF2-40B4-BE49-F238E27FC236}">
                <a16:creationId xmlns:a16="http://schemas.microsoft.com/office/drawing/2014/main" id="{A4D1C11B-A445-4EDE-896C-BA63748251C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C1BCCA4-5374-483F-A862-6A28DBC8BE57}"/>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4976737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6CCD08-A2DD-46ED-A859-954CFAED48E7}"/>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26D94C68-DD22-491B-B3E6-9819074959C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CC85A6D-3274-4CB8-A937-8143C3EFFB20}"/>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1200143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FDFD6-583B-4BF2-8E00-D2F035A7D16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954F78C-FB62-4FCC-8814-A33971571F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2D4E0A4-1872-41DF-BCB6-7874FF36E75D}"/>
              </a:ext>
            </a:extLst>
          </p:cNvPr>
          <p:cNvSpPr>
            <a:spLocks noGrp="1"/>
          </p:cNvSpPr>
          <p:nvPr>
            <p:ph type="dt" sz="half" idx="10"/>
          </p:nvPr>
        </p:nvSpPr>
        <p:spPr/>
        <p:txBody>
          <a:bodyPr/>
          <a:lstStyle/>
          <a:p>
            <a:fld id="{9AA35E2B-BA71-4A17-93CC-6FFD507357E5}" type="datetimeFigureOut">
              <a:rPr lang="en-IN" smtClean="0"/>
              <a:t>02-09-2025</a:t>
            </a:fld>
            <a:endParaRPr lang="en-IN"/>
          </a:p>
        </p:txBody>
      </p:sp>
      <p:sp>
        <p:nvSpPr>
          <p:cNvPr id="5" name="Footer Placeholder 4">
            <a:extLst>
              <a:ext uri="{FF2B5EF4-FFF2-40B4-BE49-F238E27FC236}">
                <a16:creationId xmlns:a16="http://schemas.microsoft.com/office/drawing/2014/main" id="{B76F2F0F-4D4C-4326-B392-A84870F8C7F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D9977BE-CDA3-4BB8-A148-FDDB789E1727}"/>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9188279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414F3-8D9B-4EDE-A35C-D4C8FDB037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C4BD596-DCD3-4689-88EA-753D7CE2A3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B2F5BC4-5C19-4E76-9AFD-1189504090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D4FA46-99F6-4976-A3DD-EF9C026F3323}"/>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0B95AC3-B698-4E3E-9BDB-C0DDA5564D5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32B085A-EEEF-40F7-A254-E4F040F40AAF}"/>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21207774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74550-FA08-4155-A6F9-ACBDBD17A5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E66E897-6238-4A10-9778-F319095259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7158CEB-5FD2-4FA1-AD9A-10C129FECF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EE6AEA-26BC-4E23-B81D-95B7DDAC1853}"/>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008E1477-4CB6-4AF4-A2E6-37014E46DB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BE495C4-965F-4076-9E43-8092B47C3517}"/>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5808344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AC57B-87B8-497A-AA4D-A49F6741F6A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C50BE63-1404-4216-B024-2EC94D784F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C73B622-DBE5-4B58-A13B-18684B84BA3C}"/>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7DE85DA3-952E-4F11-8FE1-2A58199620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CA0EA9D-DCCB-4643-90F5-243111A68630}"/>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27408960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073A67-23E3-41F3-A422-BB6AE1AC352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89456D1-907B-4DBD-B0A1-418CB7B3E1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D93CF3-64F2-4DFF-A9A9-2D68A76647F1}"/>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DB81A994-875C-41B8-A8EF-C225C8B6278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9B2FE84-8024-4C5B-9AB7-6916BC01A794}"/>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18614393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005135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4962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85F3A-91EA-439B-8570-E19C063F8E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F7EAF32-3040-43B5-A381-E05587793F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1A1A0D-FDD4-45C4-957B-ABF55D1C84A7}"/>
              </a:ext>
            </a:extLst>
          </p:cNvPr>
          <p:cNvSpPr>
            <a:spLocks noGrp="1"/>
          </p:cNvSpPr>
          <p:nvPr>
            <p:ph type="dt" sz="half" idx="10"/>
          </p:nvPr>
        </p:nvSpPr>
        <p:spPr/>
        <p:txBody>
          <a:bodyPr/>
          <a:lstStyle/>
          <a:p>
            <a:fld id="{9AA35E2B-BA71-4A17-93CC-6FFD507357E5}" type="datetimeFigureOut">
              <a:rPr lang="en-IN" smtClean="0"/>
              <a:t>02-09-2025</a:t>
            </a:fld>
            <a:endParaRPr lang="en-IN"/>
          </a:p>
        </p:txBody>
      </p:sp>
      <p:sp>
        <p:nvSpPr>
          <p:cNvPr id="5" name="Footer Placeholder 4">
            <a:extLst>
              <a:ext uri="{FF2B5EF4-FFF2-40B4-BE49-F238E27FC236}">
                <a16:creationId xmlns:a16="http://schemas.microsoft.com/office/drawing/2014/main" id="{80B644C8-C890-409E-A5B5-56DF8C1BBA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42AB4C4-E96D-4169-80F2-CF65804C3FAD}"/>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2120088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174D9-23FA-4A48-B949-ECE2E4BC0A9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7CC65DB-B714-4CB5-95CF-0C7A69A257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ED6763A-29AB-45DA-ABB6-379F893018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2B2DD46-407B-4CF9-83DA-2D7CEAE87335}"/>
              </a:ext>
            </a:extLst>
          </p:cNvPr>
          <p:cNvSpPr>
            <a:spLocks noGrp="1"/>
          </p:cNvSpPr>
          <p:nvPr>
            <p:ph type="dt" sz="half" idx="10"/>
          </p:nvPr>
        </p:nvSpPr>
        <p:spPr/>
        <p:txBody>
          <a:bodyPr/>
          <a:lstStyle/>
          <a:p>
            <a:fld id="{9AA35E2B-BA71-4A17-93CC-6FFD507357E5}" type="datetimeFigureOut">
              <a:rPr lang="en-IN" smtClean="0"/>
              <a:t>02-09-2025</a:t>
            </a:fld>
            <a:endParaRPr lang="en-IN"/>
          </a:p>
        </p:txBody>
      </p:sp>
      <p:sp>
        <p:nvSpPr>
          <p:cNvPr id="6" name="Footer Placeholder 5">
            <a:extLst>
              <a:ext uri="{FF2B5EF4-FFF2-40B4-BE49-F238E27FC236}">
                <a16:creationId xmlns:a16="http://schemas.microsoft.com/office/drawing/2014/main" id="{155FF541-847C-4A35-A20B-9F98DFD6947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C1CB10C-2D9E-418E-988E-EB84A90D1AF0}"/>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2939011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46ED0-5BB3-43AD-80D7-BDB89471191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6B773D4-C688-40BC-8B2F-E8A603A433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EE05E1-9B06-401E-BD9E-8CAED9E9B3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B72E848-EE48-4E51-8488-BE4E4C9C6A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7BD559-2FDF-4EB9-BFB6-FA3CD30BA5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8827978-435D-41F4-8350-E5D1A28BD177}"/>
              </a:ext>
            </a:extLst>
          </p:cNvPr>
          <p:cNvSpPr>
            <a:spLocks noGrp="1"/>
          </p:cNvSpPr>
          <p:nvPr>
            <p:ph type="dt" sz="half" idx="10"/>
          </p:nvPr>
        </p:nvSpPr>
        <p:spPr/>
        <p:txBody>
          <a:bodyPr/>
          <a:lstStyle/>
          <a:p>
            <a:fld id="{9AA35E2B-BA71-4A17-93CC-6FFD507357E5}" type="datetimeFigureOut">
              <a:rPr lang="en-IN" smtClean="0"/>
              <a:t>02-09-2025</a:t>
            </a:fld>
            <a:endParaRPr lang="en-IN"/>
          </a:p>
        </p:txBody>
      </p:sp>
      <p:sp>
        <p:nvSpPr>
          <p:cNvPr id="8" name="Footer Placeholder 7">
            <a:extLst>
              <a:ext uri="{FF2B5EF4-FFF2-40B4-BE49-F238E27FC236}">
                <a16:creationId xmlns:a16="http://schemas.microsoft.com/office/drawing/2014/main" id="{68AD9FA8-82D1-4D5D-95EB-639F96FD74D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3E0290A-324B-42CA-B0EB-7725364EB4BC}"/>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762579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D5F9E-D9C7-4DB9-B11A-FD7E05B4809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937F12A-59AD-4B11-A120-8BD75DD6CDEC}"/>
              </a:ext>
            </a:extLst>
          </p:cNvPr>
          <p:cNvSpPr>
            <a:spLocks noGrp="1"/>
          </p:cNvSpPr>
          <p:nvPr>
            <p:ph type="dt" sz="half" idx="10"/>
          </p:nvPr>
        </p:nvSpPr>
        <p:spPr/>
        <p:txBody>
          <a:bodyPr/>
          <a:lstStyle/>
          <a:p>
            <a:fld id="{9AA35E2B-BA71-4A17-93CC-6FFD507357E5}" type="datetimeFigureOut">
              <a:rPr lang="en-IN" smtClean="0"/>
              <a:t>02-09-2025</a:t>
            </a:fld>
            <a:endParaRPr lang="en-IN"/>
          </a:p>
        </p:txBody>
      </p:sp>
      <p:sp>
        <p:nvSpPr>
          <p:cNvPr id="4" name="Footer Placeholder 3">
            <a:extLst>
              <a:ext uri="{FF2B5EF4-FFF2-40B4-BE49-F238E27FC236}">
                <a16:creationId xmlns:a16="http://schemas.microsoft.com/office/drawing/2014/main" id="{A4D1C11B-A445-4EDE-896C-BA63748251C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C1BCCA4-5374-483F-A862-6A28DBC8BE57}"/>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2994216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6CCD08-A2DD-46ED-A859-954CFAED48E7}"/>
              </a:ext>
            </a:extLst>
          </p:cNvPr>
          <p:cNvSpPr>
            <a:spLocks noGrp="1"/>
          </p:cNvSpPr>
          <p:nvPr>
            <p:ph type="dt" sz="half" idx="10"/>
          </p:nvPr>
        </p:nvSpPr>
        <p:spPr/>
        <p:txBody>
          <a:bodyPr/>
          <a:lstStyle/>
          <a:p>
            <a:fld id="{9AA35E2B-BA71-4A17-93CC-6FFD507357E5}" type="datetimeFigureOut">
              <a:rPr lang="en-IN" smtClean="0"/>
              <a:t>02-09-2025</a:t>
            </a:fld>
            <a:endParaRPr lang="en-IN"/>
          </a:p>
        </p:txBody>
      </p:sp>
      <p:sp>
        <p:nvSpPr>
          <p:cNvPr id="3" name="Footer Placeholder 2">
            <a:extLst>
              <a:ext uri="{FF2B5EF4-FFF2-40B4-BE49-F238E27FC236}">
                <a16:creationId xmlns:a16="http://schemas.microsoft.com/office/drawing/2014/main" id="{26D94C68-DD22-491B-B3E6-9819074959C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CC85A6D-3274-4CB8-A937-8143C3EFFB20}"/>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1368306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414F3-8D9B-4EDE-A35C-D4C8FDB037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C4BD596-DCD3-4689-88EA-753D7CE2A3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B2F5BC4-5C19-4E76-9AFD-1189504090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D4FA46-99F6-4976-A3DD-EF9C026F3323}"/>
              </a:ext>
            </a:extLst>
          </p:cNvPr>
          <p:cNvSpPr>
            <a:spLocks noGrp="1"/>
          </p:cNvSpPr>
          <p:nvPr>
            <p:ph type="dt" sz="half" idx="10"/>
          </p:nvPr>
        </p:nvSpPr>
        <p:spPr/>
        <p:txBody>
          <a:bodyPr/>
          <a:lstStyle/>
          <a:p>
            <a:fld id="{9AA35E2B-BA71-4A17-93CC-6FFD507357E5}" type="datetimeFigureOut">
              <a:rPr lang="en-IN" smtClean="0"/>
              <a:t>02-09-2025</a:t>
            </a:fld>
            <a:endParaRPr lang="en-IN"/>
          </a:p>
        </p:txBody>
      </p:sp>
      <p:sp>
        <p:nvSpPr>
          <p:cNvPr id="6" name="Footer Placeholder 5">
            <a:extLst>
              <a:ext uri="{FF2B5EF4-FFF2-40B4-BE49-F238E27FC236}">
                <a16:creationId xmlns:a16="http://schemas.microsoft.com/office/drawing/2014/main" id="{90B95AC3-B698-4E3E-9BDB-C0DDA5564D5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32B085A-EEEF-40F7-A254-E4F040F40AAF}"/>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4044753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74550-FA08-4155-A6F9-ACBDBD17A5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E66E897-6238-4A10-9778-F319095259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7158CEB-5FD2-4FA1-AD9A-10C129FECF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EE6AEA-26BC-4E23-B81D-95B7DDAC1853}"/>
              </a:ext>
            </a:extLst>
          </p:cNvPr>
          <p:cNvSpPr>
            <a:spLocks noGrp="1"/>
          </p:cNvSpPr>
          <p:nvPr>
            <p:ph type="dt" sz="half" idx="10"/>
          </p:nvPr>
        </p:nvSpPr>
        <p:spPr/>
        <p:txBody>
          <a:bodyPr/>
          <a:lstStyle/>
          <a:p>
            <a:fld id="{9AA35E2B-BA71-4A17-93CC-6FFD507357E5}" type="datetimeFigureOut">
              <a:rPr lang="en-IN" smtClean="0"/>
              <a:t>02-09-2025</a:t>
            </a:fld>
            <a:endParaRPr lang="en-IN"/>
          </a:p>
        </p:txBody>
      </p:sp>
      <p:sp>
        <p:nvSpPr>
          <p:cNvPr id="6" name="Footer Placeholder 5">
            <a:extLst>
              <a:ext uri="{FF2B5EF4-FFF2-40B4-BE49-F238E27FC236}">
                <a16:creationId xmlns:a16="http://schemas.microsoft.com/office/drawing/2014/main" id="{008E1477-4CB6-4AF4-A2E6-37014E46DB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BE495C4-965F-4076-9E43-8092B47C3517}"/>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4131284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4B8BB1-37F3-4AAE-A86D-E439DE6099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7D48695-EA6F-4292-8628-01E84DEC5E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A8F4770-E352-4AA2-BDE0-C43AC8BFB0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A35E2B-BA71-4A17-93CC-6FFD507357E5}" type="datetimeFigureOut">
              <a:rPr lang="en-IN" smtClean="0"/>
              <a:t>02-09-2025</a:t>
            </a:fld>
            <a:endParaRPr lang="en-IN"/>
          </a:p>
        </p:txBody>
      </p:sp>
      <p:sp>
        <p:nvSpPr>
          <p:cNvPr id="5" name="Footer Placeholder 4">
            <a:extLst>
              <a:ext uri="{FF2B5EF4-FFF2-40B4-BE49-F238E27FC236}">
                <a16:creationId xmlns:a16="http://schemas.microsoft.com/office/drawing/2014/main" id="{CE9C78DE-CD8F-4C07-899C-3AA2EA0999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47BE1E2-B63B-4310-A86A-C53BD6FC02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D9BD54-7BE9-4F3B-8F4A-CE67E3F85104}" type="slidenum">
              <a:rPr lang="en-IN" smtClean="0"/>
              <a:t>‹#›</a:t>
            </a:fld>
            <a:endParaRPr lang="en-IN"/>
          </a:p>
        </p:txBody>
      </p:sp>
    </p:spTree>
    <p:extLst>
      <p:ext uri="{BB962C8B-B14F-4D97-AF65-F5344CB8AC3E}">
        <p14:creationId xmlns:p14="http://schemas.microsoft.com/office/powerpoint/2010/main" val="3073119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4B8BB1-37F3-4AAE-A86D-E439DE6099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7D48695-EA6F-4292-8628-01E84DEC5E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A8F4770-E352-4AA2-BDE0-C43AC8BFB0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CE9C78DE-CD8F-4C07-899C-3AA2EA0999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47BE1E2-B63B-4310-A86A-C53BD6FC02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D9BD54-7BE9-4F3B-8F4A-CE67E3F85104}" type="slidenum">
              <a:rPr lang="en-IN" smtClean="0"/>
              <a:t>‹#›</a:t>
            </a:fld>
            <a:endParaRPr lang="en-IN"/>
          </a:p>
        </p:txBody>
      </p:sp>
    </p:spTree>
    <p:extLst>
      <p:ext uri="{BB962C8B-B14F-4D97-AF65-F5344CB8AC3E}">
        <p14:creationId xmlns:p14="http://schemas.microsoft.com/office/powerpoint/2010/main" val="3846993527"/>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16.png"/><Relationship Id="rId4" Type="http://schemas.openxmlformats.org/officeDocument/2006/relationships/customXml" Target="../ink/ink8.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18.png"/><Relationship Id="rId4" Type="http://schemas.openxmlformats.org/officeDocument/2006/relationships/customXml" Target="../ink/ink9.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20.png"/><Relationship Id="rId4" Type="http://schemas.openxmlformats.org/officeDocument/2006/relationships/customXml" Target="../ink/ink10.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22.png"/><Relationship Id="rId4" Type="http://schemas.openxmlformats.org/officeDocument/2006/relationships/customXml" Target="../ink/ink11.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24.png"/><Relationship Id="rId4" Type="http://schemas.openxmlformats.org/officeDocument/2006/relationships/customXml" Target="../ink/ink1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26.png"/><Relationship Id="rId4" Type="http://schemas.openxmlformats.org/officeDocument/2006/relationships/customXml" Target="../ink/ink13.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29.png"/><Relationship Id="rId4" Type="http://schemas.openxmlformats.org/officeDocument/2006/relationships/customXml" Target="../ink/ink14.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31.png"/><Relationship Id="rId4" Type="http://schemas.openxmlformats.org/officeDocument/2006/relationships/customXml" Target="../ink/ink15.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customXml" Target="../ink/ink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customXml" Target="../ink/ink17.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customXml" Target="../ink/ink18.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customXml" Target="../ink/ink19.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customXml" Target="../ink/ink20.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customXml" Target="../ink/ink21.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customXml" Target="../ink/ink2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customXml" Target="../ink/ink23.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customXml" Target="../ink/ink24.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customXml" Target="../ink/ink25.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customXml" Target="../ink/ink2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image" Target="../media/image2.png"/><Relationship Id="rId4" Type="http://schemas.openxmlformats.org/officeDocument/2006/relationships/customXml" Target="../ink/ink1.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customXml" Target="../ink/ink27.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customXml" Target="../ink/ink28.xml"/></Relationships>
</file>

<file path=ppt/slides/_rels/slide32.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customXml" Target="../ink/ink32.xml"/><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customXml" Target="../ink/ink34.xm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customXml" Target="../ink/ink35.xml"/></Relationships>
</file>

<file path=ppt/slides/_rels/slide39.xml.rels><?xml version="1.0" encoding="UTF-8" standalone="yes"?>
<Relationships xmlns="http://schemas.openxmlformats.org/package/2006/relationships"><Relationship Id="rId3" Type="http://schemas.openxmlformats.org/officeDocument/2006/relationships/customXml" Target="../ink/ink36.xm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4.png"/><Relationship Id="rId4" Type="http://schemas.openxmlformats.org/officeDocument/2006/relationships/customXml" Target="../ink/ink2.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customXml" Target="../ink/ink37.xml"/></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customXml" Target="../ink/ink38.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customXml" Target="../ink/ink39.xml"/><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3" Type="http://schemas.openxmlformats.org/officeDocument/2006/relationships/customXml" Target="../ink/ink40.xm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customXml" Target="../ink/ink41.xml"/></Relationships>
</file>

<file path=ppt/slides/_rels/slide46.xml.rels><?xml version="1.0" encoding="UTF-8" standalone="yes"?>
<Relationships xmlns="http://schemas.openxmlformats.org/package/2006/relationships"><Relationship Id="rId3" Type="http://schemas.openxmlformats.org/officeDocument/2006/relationships/hyperlink" Target="https://sebastianraschka.com/faq/docs/gradient-optimization.html" TargetMode="External"/><Relationship Id="rId2" Type="http://schemas.openxmlformats.org/officeDocument/2006/relationships/hyperlink" Target="https://www.youtube.com/watch?v=7sB052Pz0sQ&amp;list=PLtBw6njQRU-rwp5__7C0oIVt26ZgjG9NI" TargetMode="Externa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6.png"/><Relationship Id="rId4" Type="http://schemas.openxmlformats.org/officeDocument/2006/relationships/customXml" Target="../ink/ink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8.png"/><Relationship Id="rId4" Type="http://schemas.openxmlformats.org/officeDocument/2006/relationships/customXml" Target="../ink/ink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customXml" Target="../ink/ink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customXml" Target="../ink/ink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customXml" Target="../ink/ink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5" name="Straight Connector 9">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843625"/>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11">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968282"/>
            <a:ext cx="12188824" cy="4946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C40C05-8385-48CA-92A2-DF37B0EE4230}"/>
              </a:ext>
            </a:extLst>
          </p:cNvPr>
          <p:cNvSpPr>
            <a:spLocks noGrp="1"/>
          </p:cNvSpPr>
          <p:nvPr>
            <p:ph type="ctrTitle"/>
          </p:nvPr>
        </p:nvSpPr>
        <p:spPr>
          <a:xfrm>
            <a:off x="795338" y="1566473"/>
            <a:ext cx="10601325" cy="2166723"/>
          </a:xfrm>
        </p:spPr>
        <p:txBody>
          <a:bodyPr>
            <a:normAutofit/>
          </a:bodyPr>
          <a:lstStyle/>
          <a:p>
            <a:r>
              <a:rPr lang="en-US" sz="6600"/>
              <a:t>CSET335L (Deep Learning)</a:t>
            </a:r>
            <a:endParaRPr lang="en-IN" sz="6600"/>
          </a:p>
        </p:txBody>
      </p:sp>
      <p:sp>
        <p:nvSpPr>
          <p:cNvPr id="3" name="Subtitle 2">
            <a:extLst>
              <a:ext uri="{FF2B5EF4-FFF2-40B4-BE49-F238E27FC236}">
                <a16:creationId xmlns:a16="http://schemas.microsoft.com/office/drawing/2014/main" id="{D11C1709-B620-47DC-9742-B9FB880F0527}"/>
              </a:ext>
            </a:extLst>
          </p:cNvPr>
          <p:cNvSpPr>
            <a:spLocks noGrp="1"/>
          </p:cNvSpPr>
          <p:nvPr>
            <p:ph type="subTitle" idx="1"/>
          </p:nvPr>
        </p:nvSpPr>
        <p:spPr>
          <a:xfrm>
            <a:off x="795338" y="4092319"/>
            <a:ext cx="10601325" cy="1379085"/>
          </a:xfrm>
        </p:spPr>
        <p:txBody>
          <a:bodyPr>
            <a:normAutofit lnSpcReduction="10000"/>
          </a:bodyPr>
          <a:lstStyle/>
          <a:p>
            <a:r>
              <a:rPr lang="en-US" sz="3600" b="1" dirty="0"/>
              <a:t>Lecture 3: ANN backpropagation, Gradient Descent</a:t>
            </a:r>
          </a:p>
          <a:p>
            <a:endParaRPr lang="en-US" b="1" dirty="0"/>
          </a:p>
          <a:p>
            <a:r>
              <a:rPr lang="en-US" b="1" dirty="0"/>
              <a:t>Deepika Vatsa</a:t>
            </a:r>
            <a:endParaRPr lang="en-IN" b="1" dirty="0"/>
          </a:p>
        </p:txBody>
      </p:sp>
      <p:cxnSp>
        <p:nvCxnSpPr>
          <p:cNvPr id="27" name="Straight Connector 13">
            <a:extLst>
              <a:ext uri="{FF2B5EF4-FFF2-40B4-BE49-F238E27FC236}">
                <a16:creationId xmlns:a16="http://schemas.microsoft.com/office/drawing/2014/main" id="{42CDBECE-872A-4C73-9DC1-BB4E805E2C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3894594"/>
            <a:ext cx="27432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15">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6028863"/>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0929C46D-E4E5-4480-A82C-60FBB11ED9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D9BD54-7BE9-4F3B-8F4A-CE67E3F85104}"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571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Training a Neural network</a:t>
            </a:r>
          </a:p>
        </p:txBody>
      </p:sp>
      <p:pic>
        <p:nvPicPr>
          <p:cNvPr id="5" name="Picture 4">
            <a:extLst>
              <a:ext uri="{FF2B5EF4-FFF2-40B4-BE49-F238E27FC236}">
                <a16:creationId xmlns:a16="http://schemas.microsoft.com/office/drawing/2014/main" id="{9BC9CC62-89CD-4AF7-A8D9-9D9C77F825CB}"/>
              </a:ext>
            </a:extLst>
          </p:cNvPr>
          <p:cNvPicPr>
            <a:picLocks noChangeAspect="1"/>
          </p:cNvPicPr>
          <p:nvPr/>
        </p:nvPicPr>
        <p:blipFill rotWithShape="1">
          <a:blip r:embed="rId3"/>
          <a:srcRect l="21762" t="31465" r="19713" b="17580"/>
          <a:stretch/>
        </p:blipFill>
        <p:spPr>
          <a:xfrm>
            <a:off x="1530759" y="1988187"/>
            <a:ext cx="9130481" cy="4469332"/>
          </a:xfrm>
          <a:prstGeom prst="rect">
            <a:avLst/>
          </a:prstGeom>
        </p:spPr>
      </p:pic>
      <p:sp>
        <p:nvSpPr>
          <p:cNvPr id="6" name="Slide Number Placeholder 5">
            <a:extLst>
              <a:ext uri="{FF2B5EF4-FFF2-40B4-BE49-F238E27FC236}">
                <a16:creationId xmlns:a16="http://schemas.microsoft.com/office/drawing/2014/main" id="{2508EC0D-892F-4B3C-B15E-1F9481C6394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D9BD54-7BE9-4F3B-8F4A-CE67E3F85104}"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DAC7FAC0-30DF-0D12-E911-C4E2E314D0A4}"/>
                  </a:ext>
                </a:extLst>
              </p14:cNvPr>
              <p14:cNvContentPartPr/>
              <p14:nvPr/>
            </p14:nvContentPartPr>
            <p14:xfrm>
              <a:off x="4136400" y="3109680"/>
              <a:ext cx="6498000" cy="2115360"/>
            </p14:xfrm>
          </p:contentPart>
        </mc:Choice>
        <mc:Fallback>
          <p:pic>
            <p:nvPicPr>
              <p:cNvPr id="3" name="Ink 2">
                <a:extLst>
                  <a:ext uri="{FF2B5EF4-FFF2-40B4-BE49-F238E27FC236}">
                    <a16:creationId xmlns:a16="http://schemas.microsoft.com/office/drawing/2014/main" id="{DAC7FAC0-30DF-0D12-E911-C4E2E314D0A4}"/>
                  </a:ext>
                </a:extLst>
              </p:cNvPr>
              <p:cNvPicPr/>
              <p:nvPr/>
            </p:nvPicPr>
            <p:blipFill>
              <a:blip r:embed="rId5"/>
              <a:stretch>
                <a:fillRect/>
              </a:stretch>
            </p:blipFill>
            <p:spPr>
              <a:xfrm>
                <a:off x="4127040" y="3100320"/>
                <a:ext cx="6516720" cy="2134080"/>
              </a:xfrm>
              <a:prstGeom prst="rect">
                <a:avLst/>
              </a:prstGeom>
            </p:spPr>
          </p:pic>
        </mc:Fallback>
      </mc:AlternateContent>
    </p:spTree>
    <p:extLst>
      <p:ext uri="{BB962C8B-B14F-4D97-AF65-F5344CB8AC3E}">
        <p14:creationId xmlns:p14="http://schemas.microsoft.com/office/powerpoint/2010/main" val="23815056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Training a Neural network</a:t>
            </a:r>
          </a:p>
        </p:txBody>
      </p:sp>
      <p:pic>
        <p:nvPicPr>
          <p:cNvPr id="4" name="Picture 3">
            <a:extLst>
              <a:ext uri="{FF2B5EF4-FFF2-40B4-BE49-F238E27FC236}">
                <a16:creationId xmlns:a16="http://schemas.microsoft.com/office/drawing/2014/main" id="{D82A4D41-A687-4F21-BD31-82B2EE42AB05}"/>
              </a:ext>
            </a:extLst>
          </p:cNvPr>
          <p:cNvPicPr>
            <a:picLocks noChangeAspect="1"/>
          </p:cNvPicPr>
          <p:nvPr/>
        </p:nvPicPr>
        <p:blipFill rotWithShape="1">
          <a:blip r:embed="rId3"/>
          <a:srcRect l="22131" t="33653" r="20328" b="14956"/>
          <a:stretch/>
        </p:blipFill>
        <p:spPr>
          <a:xfrm>
            <a:off x="1613206" y="2108010"/>
            <a:ext cx="8965588" cy="4501952"/>
          </a:xfrm>
          <a:prstGeom prst="rect">
            <a:avLst/>
          </a:prstGeom>
        </p:spPr>
      </p:pic>
      <p:sp>
        <p:nvSpPr>
          <p:cNvPr id="6" name="Slide Number Placeholder 5">
            <a:extLst>
              <a:ext uri="{FF2B5EF4-FFF2-40B4-BE49-F238E27FC236}">
                <a16:creationId xmlns:a16="http://schemas.microsoft.com/office/drawing/2014/main" id="{1D02DD97-B18F-4598-8D2D-782E1CF96A9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D9BD54-7BE9-4F3B-8F4A-CE67E3F85104}"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76D8DA4D-F8CF-7F1E-D23F-6C1E39194D38}"/>
                  </a:ext>
                </a:extLst>
              </p14:cNvPr>
              <p14:cNvContentPartPr/>
              <p14:nvPr/>
            </p14:nvContentPartPr>
            <p14:xfrm>
              <a:off x="10268640" y="5861160"/>
              <a:ext cx="582120" cy="442800"/>
            </p14:xfrm>
          </p:contentPart>
        </mc:Choice>
        <mc:Fallback>
          <p:pic>
            <p:nvPicPr>
              <p:cNvPr id="3" name="Ink 2">
                <a:extLst>
                  <a:ext uri="{FF2B5EF4-FFF2-40B4-BE49-F238E27FC236}">
                    <a16:creationId xmlns:a16="http://schemas.microsoft.com/office/drawing/2014/main" id="{76D8DA4D-F8CF-7F1E-D23F-6C1E39194D38}"/>
                  </a:ext>
                </a:extLst>
              </p:cNvPr>
              <p:cNvPicPr/>
              <p:nvPr/>
            </p:nvPicPr>
            <p:blipFill>
              <a:blip r:embed="rId5"/>
              <a:stretch>
                <a:fillRect/>
              </a:stretch>
            </p:blipFill>
            <p:spPr>
              <a:xfrm>
                <a:off x="10259280" y="5851800"/>
                <a:ext cx="600840" cy="461520"/>
              </a:xfrm>
              <a:prstGeom prst="rect">
                <a:avLst/>
              </a:prstGeom>
            </p:spPr>
          </p:pic>
        </mc:Fallback>
      </mc:AlternateContent>
    </p:spTree>
    <p:extLst>
      <p:ext uri="{BB962C8B-B14F-4D97-AF65-F5344CB8AC3E}">
        <p14:creationId xmlns:p14="http://schemas.microsoft.com/office/powerpoint/2010/main" val="3294729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Training a Neural network</a:t>
            </a:r>
          </a:p>
        </p:txBody>
      </p:sp>
      <p:pic>
        <p:nvPicPr>
          <p:cNvPr id="5" name="Picture 4">
            <a:extLst>
              <a:ext uri="{FF2B5EF4-FFF2-40B4-BE49-F238E27FC236}">
                <a16:creationId xmlns:a16="http://schemas.microsoft.com/office/drawing/2014/main" id="{818B57C9-8A5D-4B3C-AE41-D500F7C02629}"/>
              </a:ext>
            </a:extLst>
          </p:cNvPr>
          <p:cNvPicPr>
            <a:picLocks noChangeAspect="1"/>
          </p:cNvPicPr>
          <p:nvPr/>
        </p:nvPicPr>
        <p:blipFill rotWithShape="1">
          <a:blip r:embed="rId3"/>
          <a:srcRect l="21762" t="31466" r="18730" b="16705"/>
          <a:stretch/>
        </p:blipFill>
        <p:spPr>
          <a:xfrm>
            <a:off x="1269166" y="1822348"/>
            <a:ext cx="9653667" cy="4727105"/>
          </a:xfrm>
          <a:prstGeom prst="rect">
            <a:avLst/>
          </a:prstGeom>
        </p:spPr>
      </p:pic>
      <p:sp>
        <p:nvSpPr>
          <p:cNvPr id="6" name="Slide Number Placeholder 5">
            <a:extLst>
              <a:ext uri="{FF2B5EF4-FFF2-40B4-BE49-F238E27FC236}">
                <a16:creationId xmlns:a16="http://schemas.microsoft.com/office/drawing/2014/main" id="{4E300B85-AD50-4DCD-A81B-8BC60B37659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D9BD54-7BE9-4F3B-8F4A-CE67E3F85104}"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40D92213-29D3-3D5D-6ACB-E6CC27C693C4}"/>
                  </a:ext>
                </a:extLst>
              </p14:cNvPr>
              <p14:cNvContentPartPr/>
              <p14:nvPr/>
            </p14:nvContentPartPr>
            <p14:xfrm>
              <a:off x="8926920" y="4245120"/>
              <a:ext cx="371520" cy="314640"/>
            </p14:xfrm>
          </p:contentPart>
        </mc:Choice>
        <mc:Fallback>
          <p:pic>
            <p:nvPicPr>
              <p:cNvPr id="3" name="Ink 2">
                <a:extLst>
                  <a:ext uri="{FF2B5EF4-FFF2-40B4-BE49-F238E27FC236}">
                    <a16:creationId xmlns:a16="http://schemas.microsoft.com/office/drawing/2014/main" id="{40D92213-29D3-3D5D-6ACB-E6CC27C693C4}"/>
                  </a:ext>
                </a:extLst>
              </p:cNvPr>
              <p:cNvPicPr/>
              <p:nvPr/>
            </p:nvPicPr>
            <p:blipFill>
              <a:blip r:embed="rId5"/>
              <a:stretch>
                <a:fillRect/>
              </a:stretch>
            </p:blipFill>
            <p:spPr>
              <a:xfrm>
                <a:off x="8917560" y="4235760"/>
                <a:ext cx="390240" cy="333360"/>
              </a:xfrm>
              <a:prstGeom prst="rect">
                <a:avLst/>
              </a:prstGeom>
            </p:spPr>
          </p:pic>
        </mc:Fallback>
      </mc:AlternateContent>
    </p:spTree>
    <p:extLst>
      <p:ext uri="{BB962C8B-B14F-4D97-AF65-F5344CB8AC3E}">
        <p14:creationId xmlns:p14="http://schemas.microsoft.com/office/powerpoint/2010/main" val="3122534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Training a Neural network</a:t>
            </a:r>
          </a:p>
        </p:txBody>
      </p:sp>
      <p:pic>
        <p:nvPicPr>
          <p:cNvPr id="4" name="Picture 3">
            <a:extLst>
              <a:ext uri="{FF2B5EF4-FFF2-40B4-BE49-F238E27FC236}">
                <a16:creationId xmlns:a16="http://schemas.microsoft.com/office/drawing/2014/main" id="{7A0A9684-221F-4F1B-BD00-FBCF09490656}"/>
              </a:ext>
            </a:extLst>
          </p:cNvPr>
          <p:cNvPicPr>
            <a:picLocks noChangeAspect="1"/>
          </p:cNvPicPr>
          <p:nvPr/>
        </p:nvPicPr>
        <p:blipFill rotWithShape="1">
          <a:blip r:embed="rId3"/>
          <a:srcRect l="22130" t="34965" r="22665" b="14300"/>
          <a:stretch/>
        </p:blipFill>
        <p:spPr>
          <a:xfrm>
            <a:off x="1586054" y="1949350"/>
            <a:ext cx="9019891" cy="4660612"/>
          </a:xfrm>
          <a:prstGeom prst="rect">
            <a:avLst/>
          </a:prstGeom>
        </p:spPr>
      </p:pic>
      <p:sp>
        <p:nvSpPr>
          <p:cNvPr id="6" name="Slide Number Placeholder 5">
            <a:extLst>
              <a:ext uri="{FF2B5EF4-FFF2-40B4-BE49-F238E27FC236}">
                <a16:creationId xmlns:a16="http://schemas.microsoft.com/office/drawing/2014/main" id="{303BB582-E90B-4BA5-AFC1-115224EBAF6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D9BD54-7BE9-4F3B-8F4A-CE67E3F85104}"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2C633B16-669E-67F5-0C97-F506F08D33B8}"/>
                  </a:ext>
                </a:extLst>
              </p14:cNvPr>
              <p14:cNvContentPartPr/>
              <p14:nvPr/>
            </p14:nvContentPartPr>
            <p14:xfrm>
              <a:off x="1172520" y="3783600"/>
              <a:ext cx="9891720" cy="1548720"/>
            </p14:xfrm>
          </p:contentPart>
        </mc:Choice>
        <mc:Fallback>
          <p:pic>
            <p:nvPicPr>
              <p:cNvPr id="3" name="Ink 2">
                <a:extLst>
                  <a:ext uri="{FF2B5EF4-FFF2-40B4-BE49-F238E27FC236}">
                    <a16:creationId xmlns:a16="http://schemas.microsoft.com/office/drawing/2014/main" id="{2C633B16-669E-67F5-0C97-F506F08D33B8}"/>
                  </a:ext>
                </a:extLst>
              </p:cNvPr>
              <p:cNvPicPr/>
              <p:nvPr/>
            </p:nvPicPr>
            <p:blipFill>
              <a:blip r:embed="rId5"/>
              <a:stretch>
                <a:fillRect/>
              </a:stretch>
            </p:blipFill>
            <p:spPr>
              <a:xfrm>
                <a:off x="1163160" y="3774240"/>
                <a:ext cx="9910440" cy="1567440"/>
              </a:xfrm>
              <a:prstGeom prst="rect">
                <a:avLst/>
              </a:prstGeom>
            </p:spPr>
          </p:pic>
        </mc:Fallback>
      </mc:AlternateContent>
    </p:spTree>
    <p:extLst>
      <p:ext uri="{BB962C8B-B14F-4D97-AF65-F5344CB8AC3E}">
        <p14:creationId xmlns:p14="http://schemas.microsoft.com/office/powerpoint/2010/main" val="2929305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Training a Neural network</a:t>
            </a:r>
          </a:p>
        </p:txBody>
      </p:sp>
      <p:pic>
        <p:nvPicPr>
          <p:cNvPr id="5" name="Picture 4">
            <a:extLst>
              <a:ext uri="{FF2B5EF4-FFF2-40B4-BE49-F238E27FC236}">
                <a16:creationId xmlns:a16="http://schemas.microsoft.com/office/drawing/2014/main" id="{278EC5ED-6D56-4134-96BD-BEAC9647B799}"/>
              </a:ext>
            </a:extLst>
          </p:cNvPr>
          <p:cNvPicPr>
            <a:picLocks noChangeAspect="1"/>
          </p:cNvPicPr>
          <p:nvPr/>
        </p:nvPicPr>
        <p:blipFill rotWithShape="1">
          <a:blip r:embed="rId3"/>
          <a:srcRect l="22008" t="32997" r="19836" b="16049"/>
          <a:stretch/>
        </p:blipFill>
        <p:spPr>
          <a:xfrm>
            <a:off x="1456542" y="2039167"/>
            <a:ext cx="9278912" cy="4570795"/>
          </a:xfrm>
          <a:prstGeom prst="rect">
            <a:avLst/>
          </a:prstGeom>
        </p:spPr>
      </p:pic>
      <p:sp>
        <p:nvSpPr>
          <p:cNvPr id="6" name="Slide Number Placeholder 5">
            <a:extLst>
              <a:ext uri="{FF2B5EF4-FFF2-40B4-BE49-F238E27FC236}">
                <a16:creationId xmlns:a16="http://schemas.microsoft.com/office/drawing/2014/main" id="{5E0C85A9-000C-402F-9671-1256E74D57F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D9BD54-7BE9-4F3B-8F4A-CE67E3F85104}"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EBCD8D54-F82F-45B2-9150-19FAFE969635}"/>
                  </a:ext>
                </a:extLst>
              </p14:cNvPr>
              <p14:cNvContentPartPr/>
              <p14:nvPr/>
            </p14:nvContentPartPr>
            <p14:xfrm>
              <a:off x="1044720" y="3850200"/>
              <a:ext cx="9750240" cy="1672920"/>
            </p14:xfrm>
          </p:contentPart>
        </mc:Choice>
        <mc:Fallback>
          <p:pic>
            <p:nvPicPr>
              <p:cNvPr id="3" name="Ink 2">
                <a:extLst>
                  <a:ext uri="{FF2B5EF4-FFF2-40B4-BE49-F238E27FC236}">
                    <a16:creationId xmlns:a16="http://schemas.microsoft.com/office/drawing/2014/main" id="{EBCD8D54-F82F-45B2-9150-19FAFE969635}"/>
                  </a:ext>
                </a:extLst>
              </p:cNvPr>
              <p:cNvPicPr/>
              <p:nvPr/>
            </p:nvPicPr>
            <p:blipFill>
              <a:blip r:embed="rId5"/>
              <a:stretch>
                <a:fillRect/>
              </a:stretch>
            </p:blipFill>
            <p:spPr>
              <a:xfrm>
                <a:off x="1035360" y="3840840"/>
                <a:ext cx="9768960" cy="1691640"/>
              </a:xfrm>
              <a:prstGeom prst="rect">
                <a:avLst/>
              </a:prstGeom>
            </p:spPr>
          </p:pic>
        </mc:Fallback>
      </mc:AlternateContent>
    </p:spTree>
    <p:extLst>
      <p:ext uri="{BB962C8B-B14F-4D97-AF65-F5344CB8AC3E}">
        <p14:creationId xmlns:p14="http://schemas.microsoft.com/office/powerpoint/2010/main" val="1685301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Training a Neural network</a:t>
            </a:r>
          </a:p>
        </p:txBody>
      </p:sp>
      <p:pic>
        <p:nvPicPr>
          <p:cNvPr id="4" name="Picture 3">
            <a:extLst>
              <a:ext uri="{FF2B5EF4-FFF2-40B4-BE49-F238E27FC236}">
                <a16:creationId xmlns:a16="http://schemas.microsoft.com/office/drawing/2014/main" id="{54BAFC82-2B01-42C3-9AE9-9FEE4E9D00F8}"/>
              </a:ext>
            </a:extLst>
          </p:cNvPr>
          <p:cNvPicPr>
            <a:picLocks noChangeAspect="1"/>
          </p:cNvPicPr>
          <p:nvPr/>
        </p:nvPicPr>
        <p:blipFill rotWithShape="1">
          <a:blip r:embed="rId3"/>
          <a:srcRect l="21885" t="31685" r="19713" b="17362"/>
          <a:stretch/>
        </p:blipFill>
        <p:spPr>
          <a:xfrm>
            <a:off x="1391182" y="1994288"/>
            <a:ext cx="9409636" cy="4615674"/>
          </a:xfrm>
          <a:prstGeom prst="rect">
            <a:avLst/>
          </a:prstGeom>
        </p:spPr>
      </p:pic>
      <p:sp>
        <p:nvSpPr>
          <p:cNvPr id="6" name="Slide Number Placeholder 5">
            <a:extLst>
              <a:ext uri="{FF2B5EF4-FFF2-40B4-BE49-F238E27FC236}">
                <a16:creationId xmlns:a16="http://schemas.microsoft.com/office/drawing/2014/main" id="{0EB18666-23B4-45D9-8B99-3C561CDEAA5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D9BD54-7BE9-4F3B-8F4A-CE67E3F85104}"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744CFBCE-4482-295F-691E-4635F0D337DB}"/>
                  </a:ext>
                </a:extLst>
              </p14:cNvPr>
              <p14:cNvContentPartPr/>
              <p14:nvPr/>
            </p14:nvContentPartPr>
            <p14:xfrm>
              <a:off x="10344600" y="6266880"/>
              <a:ext cx="628200" cy="49680"/>
            </p14:xfrm>
          </p:contentPart>
        </mc:Choice>
        <mc:Fallback>
          <p:pic>
            <p:nvPicPr>
              <p:cNvPr id="3" name="Ink 2">
                <a:extLst>
                  <a:ext uri="{FF2B5EF4-FFF2-40B4-BE49-F238E27FC236}">
                    <a16:creationId xmlns:a16="http://schemas.microsoft.com/office/drawing/2014/main" id="{744CFBCE-4482-295F-691E-4635F0D337DB}"/>
                  </a:ext>
                </a:extLst>
              </p:cNvPr>
              <p:cNvPicPr/>
              <p:nvPr/>
            </p:nvPicPr>
            <p:blipFill>
              <a:blip r:embed="rId5"/>
              <a:stretch>
                <a:fillRect/>
              </a:stretch>
            </p:blipFill>
            <p:spPr>
              <a:xfrm>
                <a:off x="10335240" y="6257520"/>
                <a:ext cx="646920" cy="68400"/>
              </a:xfrm>
              <a:prstGeom prst="rect">
                <a:avLst/>
              </a:prstGeom>
            </p:spPr>
          </p:pic>
        </mc:Fallback>
      </mc:AlternateContent>
    </p:spTree>
    <p:extLst>
      <p:ext uri="{BB962C8B-B14F-4D97-AF65-F5344CB8AC3E}">
        <p14:creationId xmlns:p14="http://schemas.microsoft.com/office/powerpoint/2010/main" val="3099654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Training a Neural network</a:t>
            </a:r>
          </a:p>
        </p:txBody>
      </p:sp>
      <p:pic>
        <p:nvPicPr>
          <p:cNvPr id="5" name="Picture 4">
            <a:extLst>
              <a:ext uri="{FF2B5EF4-FFF2-40B4-BE49-F238E27FC236}">
                <a16:creationId xmlns:a16="http://schemas.microsoft.com/office/drawing/2014/main" id="{A50F7305-3F84-4078-A5B2-3B669D5C8862}"/>
              </a:ext>
            </a:extLst>
          </p:cNvPr>
          <p:cNvPicPr>
            <a:picLocks noChangeAspect="1"/>
          </p:cNvPicPr>
          <p:nvPr/>
        </p:nvPicPr>
        <p:blipFill rotWithShape="1">
          <a:blip r:embed="rId3"/>
          <a:srcRect l="21639" t="33435" r="19098" b="15174"/>
          <a:stretch/>
        </p:blipFill>
        <p:spPr>
          <a:xfrm>
            <a:off x="1453396" y="2082941"/>
            <a:ext cx="9285207" cy="4527021"/>
          </a:xfrm>
          <a:prstGeom prst="rect">
            <a:avLst/>
          </a:prstGeom>
        </p:spPr>
      </p:pic>
      <p:sp>
        <p:nvSpPr>
          <p:cNvPr id="6" name="Slide Number Placeholder 5">
            <a:extLst>
              <a:ext uri="{FF2B5EF4-FFF2-40B4-BE49-F238E27FC236}">
                <a16:creationId xmlns:a16="http://schemas.microsoft.com/office/drawing/2014/main" id="{11B94EAD-8FF8-4934-9CF6-6238861FD20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D9BD54-7BE9-4F3B-8F4A-CE67E3F85104}"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3775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Training a Neural network</a:t>
            </a:r>
          </a:p>
        </p:txBody>
      </p:sp>
      <p:pic>
        <p:nvPicPr>
          <p:cNvPr id="7" name="Picture 6">
            <a:extLst>
              <a:ext uri="{FF2B5EF4-FFF2-40B4-BE49-F238E27FC236}">
                <a16:creationId xmlns:a16="http://schemas.microsoft.com/office/drawing/2014/main" id="{8A9C383E-4FF2-4F53-81C4-856390A99229}"/>
              </a:ext>
            </a:extLst>
          </p:cNvPr>
          <p:cNvPicPr>
            <a:picLocks noChangeAspect="1"/>
          </p:cNvPicPr>
          <p:nvPr/>
        </p:nvPicPr>
        <p:blipFill rotWithShape="1">
          <a:blip r:embed="rId3"/>
          <a:srcRect l="20287" t="29280" r="19590" b="11675"/>
          <a:stretch/>
        </p:blipFill>
        <p:spPr>
          <a:xfrm>
            <a:off x="1634014" y="1822348"/>
            <a:ext cx="8923972" cy="4927346"/>
          </a:xfrm>
          <a:prstGeom prst="rect">
            <a:avLst/>
          </a:prstGeom>
        </p:spPr>
      </p:pic>
      <p:sp>
        <p:nvSpPr>
          <p:cNvPr id="8" name="Slide Number Placeholder 7">
            <a:extLst>
              <a:ext uri="{FF2B5EF4-FFF2-40B4-BE49-F238E27FC236}">
                <a16:creationId xmlns:a16="http://schemas.microsoft.com/office/drawing/2014/main" id="{706127B9-CFB9-4BB7-9F31-B428D9D16E8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D9BD54-7BE9-4F3B-8F4A-CE67E3F85104}"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55A2D93F-9FD4-36A7-07AC-D6A66210F2FA}"/>
                  </a:ext>
                </a:extLst>
              </p14:cNvPr>
              <p14:cNvContentPartPr/>
              <p14:nvPr/>
            </p14:nvContentPartPr>
            <p14:xfrm>
              <a:off x="5415120" y="6201720"/>
              <a:ext cx="4736160" cy="369000"/>
            </p14:xfrm>
          </p:contentPart>
        </mc:Choice>
        <mc:Fallback>
          <p:pic>
            <p:nvPicPr>
              <p:cNvPr id="3" name="Ink 2">
                <a:extLst>
                  <a:ext uri="{FF2B5EF4-FFF2-40B4-BE49-F238E27FC236}">
                    <a16:creationId xmlns:a16="http://schemas.microsoft.com/office/drawing/2014/main" id="{55A2D93F-9FD4-36A7-07AC-D6A66210F2FA}"/>
                  </a:ext>
                </a:extLst>
              </p:cNvPr>
              <p:cNvPicPr/>
              <p:nvPr/>
            </p:nvPicPr>
            <p:blipFill>
              <a:blip r:embed="rId5"/>
              <a:stretch>
                <a:fillRect/>
              </a:stretch>
            </p:blipFill>
            <p:spPr>
              <a:xfrm>
                <a:off x="5405760" y="6192360"/>
                <a:ext cx="4754880" cy="387720"/>
              </a:xfrm>
              <a:prstGeom prst="rect">
                <a:avLst/>
              </a:prstGeom>
            </p:spPr>
          </p:pic>
        </mc:Fallback>
      </mc:AlternateContent>
    </p:spTree>
    <p:extLst>
      <p:ext uri="{BB962C8B-B14F-4D97-AF65-F5344CB8AC3E}">
        <p14:creationId xmlns:p14="http://schemas.microsoft.com/office/powerpoint/2010/main" val="34302653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Example: Digit Recognition</a:t>
            </a:r>
          </a:p>
        </p:txBody>
      </p:sp>
      <p:pic>
        <p:nvPicPr>
          <p:cNvPr id="4" name="Picture 3">
            <a:extLst>
              <a:ext uri="{FF2B5EF4-FFF2-40B4-BE49-F238E27FC236}">
                <a16:creationId xmlns:a16="http://schemas.microsoft.com/office/drawing/2014/main" id="{22CCCFB7-41A1-4E3B-A3B2-F6764DF416F8}"/>
              </a:ext>
            </a:extLst>
          </p:cNvPr>
          <p:cNvPicPr>
            <a:picLocks noChangeAspect="1"/>
          </p:cNvPicPr>
          <p:nvPr/>
        </p:nvPicPr>
        <p:blipFill rotWithShape="1">
          <a:blip r:embed="rId3"/>
          <a:srcRect l="20164" t="28185" r="18853" b="11895"/>
          <a:stretch/>
        </p:blipFill>
        <p:spPr>
          <a:xfrm>
            <a:off x="1628931" y="1822348"/>
            <a:ext cx="8934138" cy="4935391"/>
          </a:xfrm>
          <a:prstGeom prst="rect">
            <a:avLst/>
          </a:prstGeom>
        </p:spPr>
      </p:pic>
      <p:sp>
        <p:nvSpPr>
          <p:cNvPr id="5" name="Slide Number Placeholder 4">
            <a:extLst>
              <a:ext uri="{FF2B5EF4-FFF2-40B4-BE49-F238E27FC236}">
                <a16:creationId xmlns:a16="http://schemas.microsoft.com/office/drawing/2014/main" id="{B40CF203-929F-4AC1-B8F1-70A17C703B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D9BD54-7BE9-4F3B-8F4A-CE67E3F85104}"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9FD07110-E174-5973-2ACD-553B39F39B27}"/>
                  </a:ext>
                </a:extLst>
              </p14:cNvPr>
              <p14:cNvContentPartPr/>
              <p14:nvPr/>
            </p14:nvContentPartPr>
            <p14:xfrm>
              <a:off x="1428840" y="1792080"/>
              <a:ext cx="10148760" cy="4906080"/>
            </p14:xfrm>
          </p:contentPart>
        </mc:Choice>
        <mc:Fallback>
          <p:pic>
            <p:nvPicPr>
              <p:cNvPr id="3" name="Ink 2">
                <a:extLst>
                  <a:ext uri="{FF2B5EF4-FFF2-40B4-BE49-F238E27FC236}">
                    <a16:creationId xmlns:a16="http://schemas.microsoft.com/office/drawing/2014/main" id="{9FD07110-E174-5973-2ACD-553B39F39B27}"/>
                  </a:ext>
                </a:extLst>
              </p:cNvPr>
              <p:cNvPicPr/>
              <p:nvPr/>
            </p:nvPicPr>
            <p:blipFill>
              <a:blip r:embed="rId5"/>
              <a:stretch>
                <a:fillRect/>
              </a:stretch>
            </p:blipFill>
            <p:spPr>
              <a:xfrm>
                <a:off x="1419480" y="1782720"/>
                <a:ext cx="10167480" cy="4924800"/>
              </a:xfrm>
              <a:prstGeom prst="rect">
                <a:avLst/>
              </a:prstGeom>
            </p:spPr>
          </p:pic>
        </mc:Fallback>
      </mc:AlternateContent>
    </p:spTree>
    <p:extLst>
      <p:ext uri="{BB962C8B-B14F-4D97-AF65-F5344CB8AC3E}">
        <p14:creationId xmlns:p14="http://schemas.microsoft.com/office/powerpoint/2010/main" val="19351147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Training neural network</a:t>
            </a: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IN" dirty="0"/>
          </a:p>
        </p:txBody>
      </p:sp>
      <p:sp>
        <p:nvSpPr>
          <p:cNvPr id="9" name="Content Placeholder 2">
            <a:extLst>
              <a:ext uri="{FF2B5EF4-FFF2-40B4-BE49-F238E27FC236}">
                <a16:creationId xmlns:a16="http://schemas.microsoft.com/office/drawing/2014/main" id="{918568A8-99EC-4F53-95D0-CC8D4878E302}"/>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Loss optimization</a:t>
            </a:r>
            <a:r>
              <a:rPr lang="en-US" dirty="0"/>
              <a:t>: Identify network weights such that the loss is minimum. Denoted as W*.</a:t>
            </a:r>
          </a:p>
          <a:p>
            <a:pPr lvl="1"/>
            <a:endParaRPr lang="en-IN" dirty="0"/>
          </a:p>
        </p:txBody>
      </p:sp>
      <p:pic>
        <p:nvPicPr>
          <p:cNvPr id="11" name="Content Placeholder 4">
            <a:extLst>
              <a:ext uri="{FF2B5EF4-FFF2-40B4-BE49-F238E27FC236}">
                <a16:creationId xmlns:a16="http://schemas.microsoft.com/office/drawing/2014/main" id="{EC3249D3-8286-4062-B0A5-482325FD684A}"/>
              </a:ext>
            </a:extLst>
          </p:cNvPr>
          <p:cNvPicPr>
            <a:picLocks noGrp="1" noChangeAspect="1"/>
          </p:cNvPicPr>
          <p:nvPr>
            <p:ph idx="1"/>
          </p:nvPr>
        </p:nvPicPr>
        <p:blipFill rotWithShape="1">
          <a:blip r:embed="rId3"/>
          <a:srcRect l="18688" t="40034" r="44899" b="35162"/>
          <a:stretch/>
        </p:blipFill>
        <p:spPr>
          <a:xfrm>
            <a:off x="2710303" y="3429000"/>
            <a:ext cx="6771394" cy="2593299"/>
          </a:xfr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4C8A2E0A-1CDF-ED0B-5DBF-FB356A01E4EF}"/>
                  </a:ext>
                </a:extLst>
              </p14:cNvPr>
              <p14:cNvContentPartPr/>
              <p14:nvPr/>
            </p14:nvContentPartPr>
            <p14:xfrm>
              <a:off x="439920" y="2179080"/>
              <a:ext cx="11487240" cy="3410280"/>
            </p14:xfrm>
          </p:contentPart>
        </mc:Choice>
        <mc:Fallback>
          <p:pic>
            <p:nvPicPr>
              <p:cNvPr id="3" name="Ink 2">
                <a:extLst>
                  <a:ext uri="{FF2B5EF4-FFF2-40B4-BE49-F238E27FC236}">
                    <a16:creationId xmlns:a16="http://schemas.microsoft.com/office/drawing/2014/main" id="{4C8A2E0A-1CDF-ED0B-5DBF-FB356A01E4EF}"/>
                  </a:ext>
                </a:extLst>
              </p:cNvPr>
              <p:cNvPicPr/>
              <p:nvPr/>
            </p:nvPicPr>
            <p:blipFill>
              <a:blip r:embed="rId5"/>
              <a:stretch>
                <a:fillRect/>
              </a:stretch>
            </p:blipFill>
            <p:spPr>
              <a:xfrm>
                <a:off x="430560" y="2169720"/>
                <a:ext cx="11505960" cy="3429000"/>
              </a:xfrm>
              <a:prstGeom prst="rect">
                <a:avLst/>
              </a:prstGeom>
            </p:spPr>
          </p:pic>
        </mc:Fallback>
      </mc:AlternateContent>
    </p:spTree>
    <p:extLst>
      <p:ext uri="{BB962C8B-B14F-4D97-AF65-F5344CB8AC3E}">
        <p14:creationId xmlns:p14="http://schemas.microsoft.com/office/powerpoint/2010/main" val="1127720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2761FFB-B61B-4D55-81FD-2A4988EECDC9}"/>
              </a:ext>
            </a:extLst>
          </p:cNvPr>
          <p:cNvSpPr>
            <a:spLocks noGrp="1"/>
          </p:cNvSpPr>
          <p:nvPr>
            <p:ph type="title"/>
          </p:nvPr>
        </p:nvSpPr>
        <p:spPr>
          <a:xfrm>
            <a:off x="838200" y="365125"/>
            <a:ext cx="10515600" cy="1325563"/>
          </a:xfrm>
        </p:spPr>
        <p:txBody>
          <a:bodyPr>
            <a:normAutofit/>
          </a:bodyPr>
          <a:lstStyle/>
          <a:p>
            <a:r>
              <a:rPr lang="en-US" sz="5400"/>
              <a:t>Outline</a:t>
            </a:r>
            <a:endParaRPr lang="en-IN"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0E36F94-92C5-49C4-89B0-FDCC3A53501B}"/>
              </a:ext>
            </a:extLst>
          </p:cNvPr>
          <p:cNvSpPr>
            <a:spLocks noGrp="1"/>
          </p:cNvSpPr>
          <p:nvPr>
            <p:ph idx="1"/>
          </p:nvPr>
        </p:nvSpPr>
        <p:spPr>
          <a:xfrm>
            <a:off x="838200" y="1929384"/>
            <a:ext cx="10515600" cy="4251960"/>
          </a:xfrm>
        </p:spPr>
        <p:txBody>
          <a:bodyPr>
            <a:normAutofit/>
          </a:bodyPr>
          <a:lstStyle/>
          <a:p>
            <a:r>
              <a:rPr lang="en-US" sz="2400" dirty="0"/>
              <a:t>Training a neural network</a:t>
            </a:r>
          </a:p>
          <a:p>
            <a:r>
              <a:rPr lang="en-US" sz="2400" dirty="0"/>
              <a:t>ANN backpropagation</a:t>
            </a:r>
          </a:p>
          <a:p>
            <a:r>
              <a:rPr lang="en-US" sz="2400" dirty="0"/>
              <a:t>Gradient Descent</a:t>
            </a:r>
          </a:p>
          <a:p>
            <a:r>
              <a:rPr lang="en-US" sz="2400" dirty="0"/>
              <a:t>Gradient descent algorithms</a:t>
            </a:r>
          </a:p>
        </p:txBody>
      </p:sp>
      <p:sp>
        <p:nvSpPr>
          <p:cNvPr id="4" name="Slide Number Placeholder 3">
            <a:extLst>
              <a:ext uri="{FF2B5EF4-FFF2-40B4-BE49-F238E27FC236}">
                <a16:creationId xmlns:a16="http://schemas.microsoft.com/office/drawing/2014/main" id="{89D42D6E-C1D7-4D2C-B834-CAF70A71EF3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D9BD54-7BE9-4F3B-8F4A-CE67E3F85104}"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7813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Loss optimization</a:t>
            </a:r>
          </a:p>
        </p:txBody>
      </p:sp>
      <p:pic>
        <p:nvPicPr>
          <p:cNvPr id="10" name="Picture 9">
            <a:extLst>
              <a:ext uri="{FF2B5EF4-FFF2-40B4-BE49-F238E27FC236}">
                <a16:creationId xmlns:a16="http://schemas.microsoft.com/office/drawing/2014/main" id="{01814F26-28FF-4083-AF5E-9A822C2993DA}"/>
              </a:ext>
            </a:extLst>
          </p:cNvPr>
          <p:cNvPicPr>
            <a:picLocks noChangeAspect="1"/>
          </p:cNvPicPr>
          <p:nvPr/>
        </p:nvPicPr>
        <p:blipFill rotWithShape="1">
          <a:blip r:embed="rId3"/>
          <a:srcRect l="5041" t="29936" r="27212" b="12769"/>
          <a:stretch/>
        </p:blipFill>
        <p:spPr>
          <a:xfrm>
            <a:off x="1416583" y="1966293"/>
            <a:ext cx="9358833" cy="4452160"/>
          </a:xfrm>
          <a:prstGeom prst="rect">
            <a:avLst/>
          </a:prstGeom>
        </p:spPr>
      </p:pic>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IN" dirty="0"/>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B76AD2FE-FB89-82B4-29CF-D2443B2698E2}"/>
                  </a:ext>
                </a:extLst>
              </p14:cNvPr>
              <p14:cNvContentPartPr/>
              <p14:nvPr/>
            </p14:nvContentPartPr>
            <p14:xfrm>
              <a:off x="1247040" y="3410640"/>
              <a:ext cx="8222040" cy="2966040"/>
            </p14:xfrm>
          </p:contentPart>
        </mc:Choice>
        <mc:Fallback>
          <p:pic>
            <p:nvPicPr>
              <p:cNvPr id="3" name="Ink 2">
                <a:extLst>
                  <a:ext uri="{FF2B5EF4-FFF2-40B4-BE49-F238E27FC236}">
                    <a16:creationId xmlns:a16="http://schemas.microsoft.com/office/drawing/2014/main" id="{B76AD2FE-FB89-82B4-29CF-D2443B2698E2}"/>
                  </a:ext>
                </a:extLst>
              </p:cNvPr>
              <p:cNvPicPr/>
              <p:nvPr/>
            </p:nvPicPr>
            <p:blipFill>
              <a:blip r:embed="rId5"/>
              <a:stretch>
                <a:fillRect/>
              </a:stretch>
            </p:blipFill>
            <p:spPr>
              <a:xfrm>
                <a:off x="1237680" y="3401280"/>
                <a:ext cx="8240760" cy="2984760"/>
              </a:xfrm>
              <a:prstGeom prst="rect">
                <a:avLst/>
              </a:prstGeom>
            </p:spPr>
          </p:pic>
        </mc:Fallback>
      </mc:AlternateContent>
    </p:spTree>
    <p:extLst>
      <p:ext uri="{BB962C8B-B14F-4D97-AF65-F5344CB8AC3E}">
        <p14:creationId xmlns:p14="http://schemas.microsoft.com/office/powerpoint/2010/main" val="3320063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Loss optimization</a:t>
            </a: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IN" dirty="0"/>
          </a:p>
        </p:txBody>
      </p:sp>
      <p:pic>
        <p:nvPicPr>
          <p:cNvPr id="7" name="Picture 6">
            <a:extLst>
              <a:ext uri="{FF2B5EF4-FFF2-40B4-BE49-F238E27FC236}">
                <a16:creationId xmlns:a16="http://schemas.microsoft.com/office/drawing/2014/main" id="{48E458B1-FD1A-49DC-879A-AF11C3B57A7F}"/>
              </a:ext>
            </a:extLst>
          </p:cNvPr>
          <p:cNvPicPr>
            <a:picLocks noChangeAspect="1"/>
          </p:cNvPicPr>
          <p:nvPr/>
        </p:nvPicPr>
        <p:blipFill rotWithShape="1">
          <a:blip r:embed="rId3"/>
          <a:srcRect l="4794" t="29717" r="36325" b="12988"/>
          <a:stretch/>
        </p:blipFill>
        <p:spPr>
          <a:xfrm>
            <a:off x="2308484" y="2006351"/>
            <a:ext cx="8079699" cy="4420281"/>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F4B17E81-3E0C-ED5B-B021-70EC04867E1B}"/>
                  </a:ext>
                </a:extLst>
              </p14:cNvPr>
              <p14:cNvContentPartPr/>
              <p14:nvPr/>
            </p14:nvContentPartPr>
            <p14:xfrm>
              <a:off x="2361960" y="837720"/>
              <a:ext cx="9404640" cy="4380120"/>
            </p14:xfrm>
          </p:contentPart>
        </mc:Choice>
        <mc:Fallback>
          <p:pic>
            <p:nvPicPr>
              <p:cNvPr id="3" name="Ink 2">
                <a:extLst>
                  <a:ext uri="{FF2B5EF4-FFF2-40B4-BE49-F238E27FC236}">
                    <a16:creationId xmlns:a16="http://schemas.microsoft.com/office/drawing/2014/main" id="{F4B17E81-3E0C-ED5B-B021-70EC04867E1B}"/>
                  </a:ext>
                </a:extLst>
              </p:cNvPr>
              <p:cNvPicPr/>
              <p:nvPr/>
            </p:nvPicPr>
            <p:blipFill>
              <a:blip r:embed="rId5"/>
              <a:stretch>
                <a:fillRect/>
              </a:stretch>
            </p:blipFill>
            <p:spPr>
              <a:xfrm>
                <a:off x="2352600" y="828360"/>
                <a:ext cx="9423360" cy="4398840"/>
              </a:xfrm>
              <a:prstGeom prst="rect">
                <a:avLst/>
              </a:prstGeom>
            </p:spPr>
          </p:pic>
        </mc:Fallback>
      </mc:AlternateContent>
    </p:spTree>
    <p:extLst>
      <p:ext uri="{BB962C8B-B14F-4D97-AF65-F5344CB8AC3E}">
        <p14:creationId xmlns:p14="http://schemas.microsoft.com/office/powerpoint/2010/main" val="1425229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Loss optimization</a:t>
            </a: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IN" dirty="0"/>
          </a:p>
        </p:txBody>
      </p:sp>
      <p:pic>
        <p:nvPicPr>
          <p:cNvPr id="4" name="Picture 3">
            <a:extLst>
              <a:ext uri="{FF2B5EF4-FFF2-40B4-BE49-F238E27FC236}">
                <a16:creationId xmlns:a16="http://schemas.microsoft.com/office/drawing/2014/main" id="{58143C11-1F00-4CE5-BE36-FD54215ACE5E}"/>
              </a:ext>
            </a:extLst>
          </p:cNvPr>
          <p:cNvPicPr>
            <a:picLocks noChangeAspect="1"/>
          </p:cNvPicPr>
          <p:nvPr/>
        </p:nvPicPr>
        <p:blipFill rotWithShape="1">
          <a:blip r:embed="rId3"/>
          <a:srcRect l="5738" t="26561" r="36325" b="13862"/>
          <a:stretch/>
        </p:blipFill>
        <p:spPr>
          <a:xfrm>
            <a:off x="1749023" y="1927279"/>
            <a:ext cx="8309377" cy="4803934"/>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34551724-A96F-33BE-5033-C587D52AEBA1}"/>
                  </a:ext>
                </a:extLst>
              </p14:cNvPr>
              <p14:cNvContentPartPr/>
              <p14:nvPr/>
            </p14:nvContentPartPr>
            <p14:xfrm>
              <a:off x="6615000" y="2678760"/>
              <a:ext cx="904680" cy="36360"/>
            </p14:xfrm>
          </p:contentPart>
        </mc:Choice>
        <mc:Fallback>
          <p:pic>
            <p:nvPicPr>
              <p:cNvPr id="3" name="Ink 2">
                <a:extLst>
                  <a:ext uri="{FF2B5EF4-FFF2-40B4-BE49-F238E27FC236}">
                    <a16:creationId xmlns:a16="http://schemas.microsoft.com/office/drawing/2014/main" id="{34551724-A96F-33BE-5033-C587D52AEBA1}"/>
                  </a:ext>
                </a:extLst>
              </p:cNvPr>
              <p:cNvPicPr/>
              <p:nvPr/>
            </p:nvPicPr>
            <p:blipFill>
              <a:blip r:embed="rId5"/>
              <a:stretch>
                <a:fillRect/>
              </a:stretch>
            </p:blipFill>
            <p:spPr>
              <a:xfrm>
                <a:off x="6605640" y="2669400"/>
                <a:ext cx="923400" cy="55080"/>
              </a:xfrm>
              <a:prstGeom prst="rect">
                <a:avLst/>
              </a:prstGeom>
            </p:spPr>
          </p:pic>
        </mc:Fallback>
      </mc:AlternateContent>
    </p:spTree>
    <p:extLst>
      <p:ext uri="{BB962C8B-B14F-4D97-AF65-F5344CB8AC3E}">
        <p14:creationId xmlns:p14="http://schemas.microsoft.com/office/powerpoint/2010/main" val="26389732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Gradient Descent</a:t>
            </a: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IN" dirty="0"/>
          </a:p>
        </p:txBody>
      </p:sp>
      <p:pic>
        <p:nvPicPr>
          <p:cNvPr id="5" name="Picture 4">
            <a:extLst>
              <a:ext uri="{FF2B5EF4-FFF2-40B4-BE49-F238E27FC236}">
                <a16:creationId xmlns:a16="http://schemas.microsoft.com/office/drawing/2014/main" id="{A86159EA-5C57-43E7-AC57-B8E131D6DB89}"/>
              </a:ext>
            </a:extLst>
          </p:cNvPr>
          <p:cNvPicPr>
            <a:picLocks noChangeAspect="1"/>
          </p:cNvPicPr>
          <p:nvPr/>
        </p:nvPicPr>
        <p:blipFill rotWithShape="1">
          <a:blip r:embed="rId3"/>
          <a:srcRect l="4549" t="29498" r="36324" b="14081"/>
          <a:stretch/>
        </p:blipFill>
        <p:spPr>
          <a:xfrm>
            <a:off x="1756345" y="1924807"/>
            <a:ext cx="8679305" cy="4656377"/>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FD4047D0-1B8F-6D40-66B1-17AB30112124}"/>
                  </a:ext>
                </a:extLst>
              </p14:cNvPr>
              <p14:cNvContentPartPr/>
              <p14:nvPr/>
            </p14:nvContentPartPr>
            <p14:xfrm>
              <a:off x="2046600" y="353160"/>
              <a:ext cx="10082880" cy="5632200"/>
            </p14:xfrm>
          </p:contentPart>
        </mc:Choice>
        <mc:Fallback>
          <p:pic>
            <p:nvPicPr>
              <p:cNvPr id="3" name="Ink 2">
                <a:extLst>
                  <a:ext uri="{FF2B5EF4-FFF2-40B4-BE49-F238E27FC236}">
                    <a16:creationId xmlns:a16="http://schemas.microsoft.com/office/drawing/2014/main" id="{FD4047D0-1B8F-6D40-66B1-17AB30112124}"/>
                  </a:ext>
                </a:extLst>
              </p:cNvPr>
              <p:cNvPicPr/>
              <p:nvPr/>
            </p:nvPicPr>
            <p:blipFill>
              <a:blip r:embed="rId5"/>
              <a:stretch>
                <a:fillRect/>
              </a:stretch>
            </p:blipFill>
            <p:spPr>
              <a:xfrm>
                <a:off x="2037240" y="343800"/>
                <a:ext cx="10101600" cy="5650920"/>
              </a:xfrm>
              <a:prstGeom prst="rect">
                <a:avLst/>
              </a:prstGeom>
            </p:spPr>
          </p:pic>
        </mc:Fallback>
      </mc:AlternateContent>
    </p:spTree>
    <p:extLst>
      <p:ext uri="{BB962C8B-B14F-4D97-AF65-F5344CB8AC3E}">
        <p14:creationId xmlns:p14="http://schemas.microsoft.com/office/powerpoint/2010/main" val="35888270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Gradient Descent</a:t>
            </a: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IN" dirty="0"/>
          </a:p>
        </p:txBody>
      </p:sp>
      <p:pic>
        <p:nvPicPr>
          <p:cNvPr id="4" name="Picture 3">
            <a:extLst>
              <a:ext uri="{FF2B5EF4-FFF2-40B4-BE49-F238E27FC236}">
                <a16:creationId xmlns:a16="http://schemas.microsoft.com/office/drawing/2014/main" id="{3A215E76-1486-48D1-A01E-9C5BAD8262B8}"/>
              </a:ext>
            </a:extLst>
          </p:cNvPr>
          <p:cNvPicPr>
            <a:picLocks noChangeAspect="1"/>
          </p:cNvPicPr>
          <p:nvPr/>
        </p:nvPicPr>
        <p:blipFill rotWithShape="1">
          <a:blip r:embed="rId3"/>
          <a:srcRect l="15983" t="29936" r="45779" b="27202"/>
          <a:stretch/>
        </p:blipFill>
        <p:spPr>
          <a:xfrm>
            <a:off x="2368445" y="2065868"/>
            <a:ext cx="7210270" cy="4544094"/>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7262986E-055A-8B1C-123D-A41DC0CC897C}"/>
                  </a:ext>
                </a:extLst>
              </p14:cNvPr>
              <p14:cNvContentPartPr/>
              <p14:nvPr/>
            </p14:nvContentPartPr>
            <p14:xfrm>
              <a:off x="4267080" y="3084480"/>
              <a:ext cx="6162480" cy="3470760"/>
            </p14:xfrm>
          </p:contentPart>
        </mc:Choice>
        <mc:Fallback>
          <p:pic>
            <p:nvPicPr>
              <p:cNvPr id="3" name="Ink 2">
                <a:extLst>
                  <a:ext uri="{FF2B5EF4-FFF2-40B4-BE49-F238E27FC236}">
                    <a16:creationId xmlns:a16="http://schemas.microsoft.com/office/drawing/2014/main" id="{7262986E-055A-8B1C-123D-A41DC0CC897C}"/>
                  </a:ext>
                </a:extLst>
              </p:cNvPr>
              <p:cNvPicPr/>
              <p:nvPr/>
            </p:nvPicPr>
            <p:blipFill>
              <a:blip r:embed="rId5"/>
              <a:stretch>
                <a:fillRect/>
              </a:stretch>
            </p:blipFill>
            <p:spPr>
              <a:xfrm>
                <a:off x="4257720" y="3075120"/>
                <a:ext cx="6181200" cy="3489480"/>
              </a:xfrm>
              <a:prstGeom prst="rect">
                <a:avLst/>
              </a:prstGeom>
            </p:spPr>
          </p:pic>
        </mc:Fallback>
      </mc:AlternateContent>
    </p:spTree>
    <p:extLst>
      <p:ext uri="{BB962C8B-B14F-4D97-AF65-F5344CB8AC3E}">
        <p14:creationId xmlns:p14="http://schemas.microsoft.com/office/powerpoint/2010/main" val="23241403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fontScale="90000"/>
          </a:bodyPr>
          <a:lstStyle/>
          <a:p>
            <a:r>
              <a:rPr lang="en-US" sz="4000" kern="1200" dirty="0">
                <a:solidFill>
                  <a:srgbClr val="FFFFFF"/>
                </a:solidFill>
                <a:latin typeface="+mj-lt"/>
                <a:ea typeface="+mj-ea"/>
                <a:cs typeface="+mj-cs"/>
              </a:rPr>
              <a:t>Calculating gradients: Backpropagation </a:t>
            </a: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3AF15D62-C287-4FF6-8A3E-345989DC418F}"/>
              </a:ext>
            </a:extLst>
          </p:cNvPr>
          <p:cNvPicPr>
            <a:picLocks noChangeAspect="1"/>
          </p:cNvPicPr>
          <p:nvPr/>
        </p:nvPicPr>
        <p:blipFill rotWithShape="1">
          <a:blip r:embed="rId3"/>
          <a:srcRect l="7746" t="34528" r="30656" b="32669"/>
          <a:stretch/>
        </p:blipFill>
        <p:spPr>
          <a:xfrm>
            <a:off x="1798819" y="2833140"/>
            <a:ext cx="8311148" cy="2488367"/>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8C90539B-61D8-DA2E-CCFD-0F968C7011A8}"/>
                  </a:ext>
                </a:extLst>
              </p14:cNvPr>
              <p14:cNvContentPartPr/>
              <p14:nvPr/>
            </p14:nvContentPartPr>
            <p14:xfrm>
              <a:off x="1642680" y="1474200"/>
              <a:ext cx="9186480" cy="3787200"/>
            </p14:xfrm>
          </p:contentPart>
        </mc:Choice>
        <mc:Fallback>
          <p:pic>
            <p:nvPicPr>
              <p:cNvPr id="3" name="Ink 2">
                <a:extLst>
                  <a:ext uri="{FF2B5EF4-FFF2-40B4-BE49-F238E27FC236}">
                    <a16:creationId xmlns:a16="http://schemas.microsoft.com/office/drawing/2014/main" id="{8C90539B-61D8-DA2E-CCFD-0F968C7011A8}"/>
                  </a:ext>
                </a:extLst>
              </p:cNvPr>
              <p:cNvPicPr/>
              <p:nvPr/>
            </p:nvPicPr>
            <p:blipFill>
              <a:blip r:embed="rId5"/>
              <a:stretch>
                <a:fillRect/>
              </a:stretch>
            </p:blipFill>
            <p:spPr>
              <a:xfrm>
                <a:off x="1633320" y="1464840"/>
                <a:ext cx="9205200" cy="3805920"/>
              </a:xfrm>
              <a:prstGeom prst="rect">
                <a:avLst/>
              </a:prstGeom>
            </p:spPr>
          </p:pic>
        </mc:Fallback>
      </mc:AlternateContent>
    </p:spTree>
    <p:extLst>
      <p:ext uri="{BB962C8B-B14F-4D97-AF65-F5344CB8AC3E}">
        <p14:creationId xmlns:p14="http://schemas.microsoft.com/office/powerpoint/2010/main" val="1491287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BABDBA4B-489D-4B77-886E-BC192ABD938E}"/>
              </a:ext>
            </a:extLst>
          </p:cNvPr>
          <p:cNvPicPr>
            <a:picLocks noChangeAspect="1"/>
          </p:cNvPicPr>
          <p:nvPr/>
        </p:nvPicPr>
        <p:blipFill rotWithShape="1">
          <a:blip r:embed="rId3"/>
          <a:srcRect l="6875" t="34528" r="28689" b="25671"/>
          <a:stretch/>
        </p:blipFill>
        <p:spPr>
          <a:xfrm>
            <a:off x="1218313" y="2413415"/>
            <a:ext cx="9755370" cy="3387777"/>
          </a:xfrm>
          <a:prstGeom prst="rect">
            <a:avLst/>
          </a:prstGeom>
        </p:spPr>
      </p:pic>
      <p:sp>
        <p:nvSpPr>
          <p:cNvPr id="13" name="Title 1">
            <a:extLst>
              <a:ext uri="{FF2B5EF4-FFF2-40B4-BE49-F238E27FC236}">
                <a16:creationId xmlns:a16="http://schemas.microsoft.com/office/drawing/2014/main" id="{1D4E646B-B48A-4751-B4FE-4A09DC06DD5F}"/>
              </a:ext>
            </a:extLst>
          </p:cNvPr>
          <p:cNvSpPr txBox="1">
            <a:spLocks/>
          </p:cNvSpPr>
          <p:nvPr/>
        </p:nvSpPr>
        <p:spPr>
          <a:xfrm>
            <a:off x="699713" y="248038"/>
            <a:ext cx="7063721" cy="1159200"/>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a:ln>
                  <a:noFill/>
                </a:ln>
                <a:solidFill>
                  <a:srgbClr val="FFFFFF"/>
                </a:solidFill>
                <a:effectLst/>
                <a:uLnTx/>
                <a:uFillTx/>
                <a:latin typeface="Calibri Light" panose="020F0302020204030204"/>
                <a:ea typeface="+mj-ea"/>
                <a:cs typeface="+mj-cs"/>
              </a:rPr>
              <a:t>Calculating gradients: Backpropagation </a:t>
            </a:r>
            <a:endParaRPr kumimoji="0" lang="en-US" sz="4000" b="0" i="0" u="none" strike="noStrike" kern="1200" cap="none" spc="0" normalizeH="0" baseline="0" noProof="0" dirty="0">
              <a:ln>
                <a:noFill/>
              </a:ln>
              <a:solidFill>
                <a:srgbClr val="FFFFFF"/>
              </a:solidFill>
              <a:effectLst/>
              <a:uLnTx/>
              <a:uFillTx/>
              <a:latin typeface="Calibri Light" panose="020F0302020204030204"/>
              <a:ea typeface="+mj-ea"/>
              <a:cs typeface="+mj-cs"/>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39725F0A-AF7E-4E2C-BFE3-FD051E3B98F3}"/>
                  </a:ext>
                </a:extLst>
              </p14:cNvPr>
              <p14:cNvContentPartPr/>
              <p14:nvPr/>
            </p14:nvContentPartPr>
            <p14:xfrm>
              <a:off x="3872880" y="1714320"/>
              <a:ext cx="7111080" cy="3652560"/>
            </p14:xfrm>
          </p:contentPart>
        </mc:Choice>
        <mc:Fallback>
          <p:pic>
            <p:nvPicPr>
              <p:cNvPr id="2" name="Ink 1">
                <a:extLst>
                  <a:ext uri="{FF2B5EF4-FFF2-40B4-BE49-F238E27FC236}">
                    <a16:creationId xmlns:a16="http://schemas.microsoft.com/office/drawing/2014/main" id="{39725F0A-AF7E-4E2C-BFE3-FD051E3B98F3}"/>
                  </a:ext>
                </a:extLst>
              </p:cNvPr>
              <p:cNvPicPr/>
              <p:nvPr/>
            </p:nvPicPr>
            <p:blipFill>
              <a:blip r:embed="rId5"/>
              <a:stretch>
                <a:fillRect/>
              </a:stretch>
            </p:blipFill>
            <p:spPr>
              <a:xfrm>
                <a:off x="3863520" y="1704960"/>
                <a:ext cx="7129800" cy="3671280"/>
              </a:xfrm>
              <a:prstGeom prst="rect">
                <a:avLst/>
              </a:prstGeom>
            </p:spPr>
          </p:pic>
        </mc:Fallback>
      </mc:AlternateContent>
    </p:spTree>
    <p:extLst>
      <p:ext uri="{BB962C8B-B14F-4D97-AF65-F5344CB8AC3E}">
        <p14:creationId xmlns:p14="http://schemas.microsoft.com/office/powerpoint/2010/main" val="3828831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F0E79B2C-F6C3-4453-9990-22A303EAFE7C}"/>
              </a:ext>
            </a:extLst>
          </p:cNvPr>
          <p:cNvPicPr>
            <a:picLocks noChangeAspect="1"/>
          </p:cNvPicPr>
          <p:nvPr/>
        </p:nvPicPr>
        <p:blipFill rotWithShape="1">
          <a:blip r:embed="rId3"/>
          <a:srcRect l="6874" t="36520" r="28565" b="27202"/>
          <a:stretch/>
        </p:blipFill>
        <p:spPr>
          <a:xfrm>
            <a:off x="1235234" y="2679903"/>
            <a:ext cx="9721527" cy="3071353"/>
          </a:xfrm>
          <a:prstGeom prst="rect">
            <a:avLst/>
          </a:prstGeom>
        </p:spPr>
      </p:pic>
      <p:sp>
        <p:nvSpPr>
          <p:cNvPr id="13" name="Title 1">
            <a:extLst>
              <a:ext uri="{FF2B5EF4-FFF2-40B4-BE49-F238E27FC236}">
                <a16:creationId xmlns:a16="http://schemas.microsoft.com/office/drawing/2014/main" id="{83474153-1631-4E04-9DFE-9C390854F92F}"/>
              </a:ext>
            </a:extLst>
          </p:cNvPr>
          <p:cNvSpPr txBox="1">
            <a:spLocks/>
          </p:cNvSpPr>
          <p:nvPr/>
        </p:nvSpPr>
        <p:spPr>
          <a:xfrm>
            <a:off x="699713" y="248038"/>
            <a:ext cx="7063721" cy="1159200"/>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a:ln>
                  <a:noFill/>
                </a:ln>
                <a:solidFill>
                  <a:srgbClr val="FFFFFF"/>
                </a:solidFill>
                <a:effectLst/>
                <a:uLnTx/>
                <a:uFillTx/>
                <a:latin typeface="Calibri Light" panose="020F0302020204030204"/>
                <a:ea typeface="+mj-ea"/>
                <a:cs typeface="+mj-cs"/>
              </a:rPr>
              <a:t>Calculating gradients: Backpropagation </a:t>
            </a:r>
            <a:endParaRPr kumimoji="0" lang="en-US" sz="4000" b="0" i="0" u="none" strike="noStrike" kern="1200" cap="none" spc="0" normalizeH="0" baseline="0" noProof="0" dirty="0">
              <a:ln>
                <a:noFill/>
              </a:ln>
              <a:solidFill>
                <a:srgbClr val="FFFFFF"/>
              </a:solidFill>
              <a:effectLst/>
              <a:uLnTx/>
              <a:uFillTx/>
              <a:latin typeface="Calibri Light" panose="020F0302020204030204"/>
              <a:ea typeface="+mj-ea"/>
              <a:cs typeface="+mj-cs"/>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096780FA-E494-E303-F8B1-107397EF1410}"/>
                  </a:ext>
                </a:extLst>
              </p14:cNvPr>
              <p14:cNvContentPartPr/>
              <p14:nvPr/>
            </p14:nvContentPartPr>
            <p14:xfrm>
              <a:off x="3236400" y="2321280"/>
              <a:ext cx="6216840" cy="2827080"/>
            </p14:xfrm>
          </p:contentPart>
        </mc:Choice>
        <mc:Fallback>
          <p:pic>
            <p:nvPicPr>
              <p:cNvPr id="2" name="Ink 1">
                <a:extLst>
                  <a:ext uri="{FF2B5EF4-FFF2-40B4-BE49-F238E27FC236}">
                    <a16:creationId xmlns:a16="http://schemas.microsoft.com/office/drawing/2014/main" id="{096780FA-E494-E303-F8B1-107397EF1410}"/>
                  </a:ext>
                </a:extLst>
              </p:cNvPr>
              <p:cNvPicPr/>
              <p:nvPr/>
            </p:nvPicPr>
            <p:blipFill>
              <a:blip r:embed="rId5"/>
              <a:stretch>
                <a:fillRect/>
              </a:stretch>
            </p:blipFill>
            <p:spPr>
              <a:xfrm>
                <a:off x="3227040" y="2311920"/>
                <a:ext cx="6235560" cy="2845800"/>
              </a:xfrm>
              <a:prstGeom prst="rect">
                <a:avLst/>
              </a:prstGeom>
            </p:spPr>
          </p:pic>
        </mc:Fallback>
      </mc:AlternateContent>
    </p:spTree>
    <p:extLst>
      <p:ext uri="{BB962C8B-B14F-4D97-AF65-F5344CB8AC3E}">
        <p14:creationId xmlns:p14="http://schemas.microsoft.com/office/powerpoint/2010/main" val="39140294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itle 1">
            <a:extLst>
              <a:ext uri="{FF2B5EF4-FFF2-40B4-BE49-F238E27FC236}">
                <a16:creationId xmlns:a16="http://schemas.microsoft.com/office/drawing/2014/main" id="{83474153-1631-4E04-9DFE-9C390854F92F}"/>
              </a:ext>
            </a:extLst>
          </p:cNvPr>
          <p:cNvSpPr txBox="1">
            <a:spLocks/>
          </p:cNvSpPr>
          <p:nvPr/>
        </p:nvSpPr>
        <p:spPr>
          <a:xfrm>
            <a:off x="699713" y="248038"/>
            <a:ext cx="7993713" cy="11592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Calibri Light" panose="020F0302020204030204"/>
                <a:ea typeface="+mj-ea"/>
                <a:cs typeface="+mj-cs"/>
              </a:rPr>
              <a:t>Training neural networks is difficult</a:t>
            </a:r>
          </a:p>
        </p:txBody>
      </p:sp>
      <p:pic>
        <p:nvPicPr>
          <p:cNvPr id="9" name="Picture 8">
            <a:extLst>
              <a:ext uri="{FF2B5EF4-FFF2-40B4-BE49-F238E27FC236}">
                <a16:creationId xmlns:a16="http://schemas.microsoft.com/office/drawing/2014/main" id="{8F1C50C3-A4CB-4815-AF13-10D269B0B5DD}"/>
              </a:ext>
            </a:extLst>
          </p:cNvPr>
          <p:cNvPicPr>
            <a:picLocks noChangeAspect="1"/>
          </p:cNvPicPr>
          <p:nvPr/>
        </p:nvPicPr>
        <p:blipFill rotWithShape="1">
          <a:blip r:embed="rId3"/>
          <a:srcRect l="8853" t="26561" r="24139" b="15831"/>
          <a:stretch/>
        </p:blipFill>
        <p:spPr>
          <a:xfrm>
            <a:off x="1079292" y="1822347"/>
            <a:ext cx="10118360" cy="4890797"/>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55F422DD-B82E-D829-D1C7-9123C2CF125A}"/>
                  </a:ext>
                </a:extLst>
              </p14:cNvPr>
              <p14:cNvContentPartPr/>
              <p14:nvPr/>
            </p14:nvContentPartPr>
            <p14:xfrm>
              <a:off x="4759920" y="6265800"/>
              <a:ext cx="533880" cy="220320"/>
            </p14:xfrm>
          </p:contentPart>
        </mc:Choice>
        <mc:Fallback>
          <p:pic>
            <p:nvPicPr>
              <p:cNvPr id="2" name="Ink 1">
                <a:extLst>
                  <a:ext uri="{FF2B5EF4-FFF2-40B4-BE49-F238E27FC236}">
                    <a16:creationId xmlns:a16="http://schemas.microsoft.com/office/drawing/2014/main" id="{55F422DD-B82E-D829-D1C7-9123C2CF125A}"/>
                  </a:ext>
                </a:extLst>
              </p:cNvPr>
              <p:cNvPicPr/>
              <p:nvPr/>
            </p:nvPicPr>
            <p:blipFill>
              <a:blip r:embed="rId5"/>
              <a:stretch>
                <a:fillRect/>
              </a:stretch>
            </p:blipFill>
            <p:spPr>
              <a:xfrm>
                <a:off x="4750560" y="6256440"/>
                <a:ext cx="552600" cy="239040"/>
              </a:xfrm>
              <a:prstGeom prst="rect">
                <a:avLst/>
              </a:prstGeom>
            </p:spPr>
          </p:pic>
        </mc:Fallback>
      </mc:AlternateContent>
    </p:spTree>
    <p:extLst>
      <p:ext uri="{BB962C8B-B14F-4D97-AF65-F5344CB8AC3E}">
        <p14:creationId xmlns:p14="http://schemas.microsoft.com/office/powerpoint/2010/main" val="15303626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Gradient Descent: Learning Rate</a:t>
            </a:r>
          </a:p>
        </p:txBody>
      </p:sp>
      <p:pic>
        <p:nvPicPr>
          <p:cNvPr id="8" name="Picture 7">
            <a:extLst>
              <a:ext uri="{FF2B5EF4-FFF2-40B4-BE49-F238E27FC236}">
                <a16:creationId xmlns:a16="http://schemas.microsoft.com/office/drawing/2014/main" id="{632B602B-3A99-4A31-AFBE-DC71A6406F35}"/>
              </a:ext>
            </a:extLst>
          </p:cNvPr>
          <p:cNvPicPr>
            <a:picLocks noChangeAspect="1"/>
          </p:cNvPicPr>
          <p:nvPr/>
        </p:nvPicPr>
        <p:blipFill rotWithShape="1">
          <a:blip r:embed="rId3"/>
          <a:srcRect l="9098" t="24124" r="29180" b="16924"/>
          <a:stretch/>
        </p:blipFill>
        <p:spPr>
          <a:xfrm>
            <a:off x="1501514" y="1675451"/>
            <a:ext cx="9188971" cy="4934511"/>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566F988C-7929-3805-089E-9D88AE9FAD39}"/>
                  </a:ext>
                </a:extLst>
              </p14:cNvPr>
              <p14:cNvContentPartPr/>
              <p14:nvPr/>
            </p14:nvContentPartPr>
            <p14:xfrm>
              <a:off x="2131200" y="2190960"/>
              <a:ext cx="7062480" cy="4447800"/>
            </p14:xfrm>
          </p:contentPart>
        </mc:Choice>
        <mc:Fallback>
          <p:pic>
            <p:nvPicPr>
              <p:cNvPr id="3" name="Ink 2">
                <a:extLst>
                  <a:ext uri="{FF2B5EF4-FFF2-40B4-BE49-F238E27FC236}">
                    <a16:creationId xmlns:a16="http://schemas.microsoft.com/office/drawing/2014/main" id="{566F988C-7929-3805-089E-9D88AE9FAD39}"/>
                  </a:ext>
                </a:extLst>
              </p:cNvPr>
              <p:cNvPicPr/>
              <p:nvPr/>
            </p:nvPicPr>
            <p:blipFill>
              <a:blip r:embed="rId5"/>
              <a:stretch>
                <a:fillRect/>
              </a:stretch>
            </p:blipFill>
            <p:spPr>
              <a:xfrm>
                <a:off x="2121840" y="2181600"/>
                <a:ext cx="7081200" cy="4466520"/>
              </a:xfrm>
              <a:prstGeom prst="rect">
                <a:avLst/>
              </a:prstGeom>
            </p:spPr>
          </p:pic>
        </mc:Fallback>
      </mc:AlternateContent>
    </p:spTree>
    <p:extLst>
      <p:ext uri="{BB962C8B-B14F-4D97-AF65-F5344CB8AC3E}">
        <p14:creationId xmlns:p14="http://schemas.microsoft.com/office/powerpoint/2010/main" val="2950905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Example of Neural network</a:t>
            </a:r>
          </a:p>
        </p:txBody>
      </p:sp>
      <p:pic>
        <p:nvPicPr>
          <p:cNvPr id="5" name="Picture 4">
            <a:extLst>
              <a:ext uri="{FF2B5EF4-FFF2-40B4-BE49-F238E27FC236}">
                <a16:creationId xmlns:a16="http://schemas.microsoft.com/office/drawing/2014/main" id="{BFF3C680-282C-4AEC-8DDD-20FEFD8E025E}"/>
              </a:ext>
            </a:extLst>
          </p:cNvPr>
          <p:cNvPicPr>
            <a:picLocks noChangeAspect="1"/>
          </p:cNvPicPr>
          <p:nvPr/>
        </p:nvPicPr>
        <p:blipFill rotWithShape="1">
          <a:blip r:embed="rId3"/>
          <a:srcRect l="22869" t="29717" r="18852" b="9051"/>
          <a:stretch/>
        </p:blipFill>
        <p:spPr>
          <a:xfrm>
            <a:off x="1693888" y="1792869"/>
            <a:ext cx="8154650" cy="4817093"/>
          </a:xfrm>
          <a:prstGeom prst="rect">
            <a:avLst/>
          </a:prstGeom>
        </p:spPr>
      </p:pic>
      <p:sp>
        <p:nvSpPr>
          <p:cNvPr id="6" name="Slide Number Placeholder 5">
            <a:extLst>
              <a:ext uri="{FF2B5EF4-FFF2-40B4-BE49-F238E27FC236}">
                <a16:creationId xmlns:a16="http://schemas.microsoft.com/office/drawing/2014/main" id="{5BE73CD8-E721-43FE-A5FC-0868C32D579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D9BD54-7BE9-4F3B-8F4A-CE67E3F85104}"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CD31185A-9866-6294-DFCD-F491027DD18F}"/>
                  </a:ext>
                </a:extLst>
              </p14:cNvPr>
              <p14:cNvContentPartPr/>
              <p14:nvPr/>
            </p14:nvContentPartPr>
            <p14:xfrm>
              <a:off x="1427400" y="1051560"/>
              <a:ext cx="10667520" cy="5486400"/>
            </p14:xfrm>
          </p:contentPart>
        </mc:Choice>
        <mc:Fallback>
          <p:pic>
            <p:nvPicPr>
              <p:cNvPr id="3" name="Ink 2">
                <a:extLst>
                  <a:ext uri="{FF2B5EF4-FFF2-40B4-BE49-F238E27FC236}">
                    <a16:creationId xmlns:a16="http://schemas.microsoft.com/office/drawing/2014/main" id="{CD31185A-9866-6294-DFCD-F491027DD18F}"/>
                  </a:ext>
                </a:extLst>
              </p:cNvPr>
              <p:cNvPicPr/>
              <p:nvPr/>
            </p:nvPicPr>
            <p:blipFill>
              <a:blip r:embed="rId5"/>
              <a:stretch>
                <a:fillRect/>
              </a:stretch>
            </p:blipFill>
            <p:spPr>
              <a:xfrm>
                <a:off x="1418040" y="1042200"/>
                <a:ext cx="10686240" cy="5505120"/>
              </a:xfrm>
              <a:prstGeom prst="rect">
                <a:avLst/>
              </a:prstGeom>
            </p:spPr>
          </p:pic>
        </mc:Fallback>
      </mc:AlternateContent>
    </p:spTree>
    <p:extLst>
      <p:ext uri="{BB962C8B-B14F-4D97-AF65-F5344CB8AC3E}">
        <p14:creationId xmlns:p14="http://schemas.microsoft.com/office/powerpoint/2010/main" val="2761330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Gradient Descent: Learning Rate</a:t>
            </a: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IN" dirty="0"/>
          </a:p>
        </p:txBody>
      </p:sp>
      <p:pic>
        <p:nvPicPr>
          <p:cNvPr id="4" name="Picture 3">
            <a:extLst>
              <a:ext uri="{FF2B5EF4-FFF2-40B4-BE49-F238E27FC236}">
                <a16:creationId xmlns:a16="http://schemas.microsoft.com/office/drawing/2014/main" id="{09308707-0A5E-4464-A7C0-7172F662B14F}"/>
              </a:ext>
            </a:extLst>
          </p:cNvPr>
          <p:cNvPicPr>
            <a:picLocks noChangeAspect="1"/>
          </p:cNvPicPr>
          <p:nvPr/>
        </p:nvPicPr>
        <p:blipFill rotWithShape="1">
          <a:blip r:embed="rId3"/>
          <a:srcRect l="9221" t="24124" r="28811" b="16486"/>
          <a:stretch/>
        </p:blipFill>
        <p:spPr>
          <a:xfrm>
            <a:off x="1524000" y="1682800"/>
            <a:ext cx="9144000" cy="4927162"/>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8AC607CE-3712-3949-1865-EB4861E30827}"/>
                  </a:ext>
                </a:extLst>
              </p14:cNvPr>
              <p14:cNvContentPartPr/>
              <p14:nvPr/>
            </p14:nvContentPartPr>
            <p14:xfrm>
              <a:off x="3094560" y="2154240"/>
              <a:ext cx="6064920" cy="4050360"/>
            </p14:xfrm>
          </p:contentPart>
        </mc:Choice>
        <mc:Fallback>
          <p:pic>
            <p:nvPicPr>
              <p:cNvPr id="3" name="Ink 2">
                <a:extLst>
                  <a:ext uri="{FF2B5EF4-FFF2-40B4-BE49-F238E27FC236}">
                    <a16:creationId xmlns:a16="http://schemas.microsoft.com/office/drawing/2014/main" id="{8AC607CE-3712-3949-1865-EB4861E30827}"/>
                  </a:ext>
                </a:extLst>
              </p:cNvPr>
              <p:cNvPicPr/>
              <p:nvPr/>
            </p:nvPicPr>
            <p:blipFill>
              <a:blip r:embed="rId5"/>
              <a:stretch>
                <a:fillRect/>
              </a:stretch>
            </p:blipFill>
            <p:spPr>
              <a:xfrm>
                <a:off x="3085200" y="2144880"/>
                <a:ext cx="6083640" cy="4069080"/>
              </a:xfrm>
              <a:prstGeom prst="rect">
                <a:avLst/>
              </a:prstGeom>
            </p:spPr>
          </p:pic>
        </mc:Fallback>
      </mc:AlternateContent>
    </p:spTree>
    <p:extLst>
      <p:ext uri="{BB962C8B-B14F-4D97-AF65-F5344CB8AC3E}">
        <p14:creationId xmlns:p14="http://schemas.microsoft.com/office/powerpoint/2010/main" val="3918142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Gradient Descent: Learning Rate</a:t>
            </a: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IN" dirty="0"/>
          </a:p>
        </p:txBody>
      </p:sp>
      <p:pic>
        <p:nvPicPr>
          <p:cNvPr id="5" name="Picture 4">
            <a:extLst>
              <a:ext uri="{FF2B5EF4-FFF2-40B4-BE49-F238E27FC236}">
                <a16:creationId xmlns:a16="http://schemas.microsoft.com/office/drawing/2014/main" id="{019A47FE-767F-4C81-B39A-CD6B2BB2CFD6}"/>
              </a:ext>
            </a:extLst>
          </p:cNvPr>
          <p:cNvPicPr>
            <a:picLocks noChangeAspect="1"/>
          </p:cNvPicPr>
          <p:nvPr/>
        </p:nvPicPr>
        <p:blipFill rotWithShape="1">
          <a:blip r:embed="rId3"/>
          <a:srcRect l="8729" t="26561" r="28565" b="17142"/>
          <a:stretch/>
        </p:blipFill>
        <p:spPr>
          <a:xfrm>
            <a:off x="1426562" y="1896021"/>
            <a:ext cx="9338872" cy="4713941"/>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3C11F1DA-4B41-1700-0F44-CA2E8E547156}"/>
                  </a:ext>
                </a:extLst>
              </p14:cNvPr>
              <p14:cNvContentPartPr/>
              <p14:nvPr/>
            </p14:nvContentPartPr>
            <p14:xfrm>
              <a:off x="1629720" y="2170440"/>
              <a:ext cx="7423560" cy="4221360"/>
            </p14:xfrm>
          </p:contentPart>
        </mc:Choice>
        <mc:Fallback>
          <p:pic>
            <p:nvPicPr>
              <p:cNvPr id="3" name="Ink 2">
                <a:extLst>
                  <a:ext uri="{FF2B5EF4-FFF2-40B4-BE49-F238E27FC236}">
                    <a16:creationId xmlns:a16="http://schemas.microsoft.com/office/drawing/2014/main" id="{3C11F1DA-4B41-1700-0F44-CA2E8E547156}"/>
                  </a:ext>
                </a:extLst>
              </p:cNvPr>
              <p:cNvPicPr/>
              <p:nvPr/>
            </p:nvPicPr>
            <p:blipFill>
              <a:blip r:embed="rId5"/>
              <a:stretch>
                <a:fillRect/>
              </a:stretch>
            </p:blipFill>
            <p:spPr>
              <a:xfrm>
                <a:off x="1620360" y="2161080"/>
                <a:ext cx="7442280" cy="4240080"/>
              </a:xfrm>
              <a:prstGeom prst="rect">
                <a:avLst/>
              </a:prstGeom>
            </p:spPr>
          </p:pic>
        </mc:Fallback>
      </mc:AlternateContent>
    </p:spTree>
    <p:extLst>
      <p:ext uri="{BB962C8B-B14F-4D97-AF65-F5344CB8AC3E}">
        <p14:creationId xmlns:p14="http://schemas.microsoft.com/office/powerpoint/2010/main" val="28487412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Gradient Descent: Learning Rate</a:t>
            </a: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IN" dirty="0"/>
          </a:p>
        </p:txBody>
      </p:sp>
      <p:sp>
        <p:nvSpPr>
          <p:cNvPr id="9" name="Content Placeholder 2">
            <a:extLst>
              <a:ext uri="{FF2B5EF4-FFF2-40B4-BE49-F238E27FC236}">
                <a16:creationId xmlns:a16="http://schemas.microsoft.com/office/drawing/2014/main" id="{FDB2C1D4-0978-4D1B-AF76-F7F076E9E4EB}"/>
              </a:ext>
            </a:extLst>
          </p:cNvPr>
          <p:cNvSpPr>
            <a:spLocks noGrp="1"/>
          </p:cNvSpPr>
          <p:nvPr>
            <p:ph idx="1"/>
          </p:nvPr>
        </p:nvSpPr>
        <p:spPr>
          <a:xfrm>
            <a:off x="990600" y="1978025"/>
            <a:ext cx="10515600" cy="4351338"/>
          </a:xfrm>
        </p:spPr>
        <p:txBody>
          <a:bodyPr>
            <a:normAutofit/>
          </a:bodyPr>
          <a:lstStyle/>
          <a:p>
            <a:r>
              <a:rPr lang="en-US" dirty="0"/>
              <a:t>Learning rate is a hyper parameter (that is, set by user)</a:t>
            </a:r>
          </a:p>
          <a:p>
            <a:endParaRPr lang="en-US" dirty="0"/>
          </a:p>
          <a:p>
            <a:endParaRPr lang="en-US" dirty="0"/>
          </a:p>
          <a:p>
            <a:pPr lvl="1"/>
            <a:r>
              <a:rPr lang="en-US" dirty="0"/>
              <a:t>Idea 1: Try num of different learning rates and go with the one that converges well. (Not satisfactory)</a:t>
            </a:r>
          </a:p>
          <a:p>
            <a:pPr lvl="1"/>
            <a:r>
              <a:rPr lang="en-US" dirty="0"/>
              <a:t>Idea 2: Use adaptive learning rates. Learning rates that can adapt themselves according to their landscape</a:t>
            </a:r>
          </a:p>
          <a:p>
            <a:pPr lvl="1"/>
            <a:endParaRPr lang="en-IN" dirty="0"/>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90DDA3F6-713F-2DD6-575B-BE6F719E1BAB}"/>
                  </a:ext>
                </a:extLst>
              </p14:cNvPr>
              <p14:cNvContentPartPr/>
              <p14:nvPr/>
            </p14:nvContentPartPr>
            <p14:xfrm>
              <a:off x="4023360" y="2567160"/>
              <a:ext cx="5872680" cy="2480760"/>
            </p14:xfrm>
          </p:contentPart>
        </mc:Choice>
        <mc:Fallback>
          <p:pic>
            <p:nvPicPr>
              <p:cNvPr id="3" name="Ink 2">
                <a:extLst>
                  <a:ext uri="{FF2B5EF4-FFF2-40B4-BE49-F238E27FC236}">
                    <a16:creationId xmlns:a16="http://schemas.microsoft.com/office/drawing/2014/main" id="{90DDA3F6-713F-2DD6-575B-BE6F719E1BAB}"/>
                  </a:ext>
                </a:extLst>
              </p:cNvPr>
              <p:cNvPicPr/>
              <p:nvPr/>
            </p:nvPicPr>
            <p:blipFill>
              <a:blip r:embed="rId4"/>
              <a:stretch>
                <a:fillRect/>
              </a:stretch>
            </p:blipFill>
            <p:spPr>
              <a:xfrm>
                <a:off x="4014000" y="2557800"/>
                <a:ext cx="5891400" cy="2499480"/>
              </a:xfrm>
              <a:prstGeom prst="rect">
                <a:avLst/>
              </a:prstGeom>
            </p:spPr>
          </p:pic>
        </mc:Fallback>
      </mc:AlternateContent>
    </p:spTree>
    <p:extLst>
      <p:ext uri="{BB962C8B-B14F-4D97-AF65-F5344CB8AC3E}">
        <p14:creationId xmlns:p14="http://schemas.microsoft.com/office/powerpoint/2010/main" val="15599478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Gradient Descent: Learning Rate</a:t>
            </a: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IN" dirty="0"/>
          </a:p>
        </p:txBody>
      </p:sp>
      <p:sp>
        <p:nvSpPr>
          <p:cNvPr id="9" name="Content Placeholder 2">
            <a:extLst>
              <a:ext uri="{FF2B5EF4-FFF2-40B4-BE49-F238E27FC236}">
                <a16:creationId xmlns:a16="http://schemas.microsoft.com/office/drawing/2014/main" id="{FDB2C1D4-0978-4D1B-AF76-F7F076E9E4EB}"/>
              </a:ext>
            </a:extLst>
          </p:cNvPr>
          <p:cNvSpPr>
            <a:spLocks noGrp="1"/>
          </p:cNvSpPr>
          <p:nvPr>
            <p:ph idx="1"/>
          </p:nvPr>
        </p:nvSpPr>
        <p:spPr>
          <a:xfrm>
            <a:off x="990600" y="1978025"/>
            <a:ext cx="10515600" cy="4351338"/>
          </a:xfrm>
        </p:spPr>
        <p:txBody>
          <a:bodyPr>
            <a:normAutofit/>
          </a:bodyPr>
          <a:lstStyle/>
          <a:p>
            <a:pPr marL="0" indent="0">
              <a:buNone/>
            </a:pPr>
            <a:r>
              <a:rPr lang="en-US" dirty="0"/>
              <a:t>Adaptive learning rate</a:t>
            </a:r>
          </a:p>
          <a:p>
            <a:r>
              <a:rPr lang="en-US" dirty="0"/>
              <a:t>Not fixed</a:t>
            </a:r>
          </a:p>
          <a:p>
            <a:r>
              <a:rPr lang="en-US" dirty="0"/>
              <a:t>Can be made larger or smaller depending on</a:t>
            </a:r>
          </a:p>
          <a:p>
            <a:pPr lvl="1"/>
            <a:r>
              <a:rPr lang="en-US" dirty="0"/>
              <a:t>How large gradient is</a:t>
            </a:r>
          </a:p>
          <a:p>
            <a:pPr lvl="1"/>
            <a:r>
              <a:rPr lang="en-US" dirty="0"/>
              <a:t>How fast learning is happening</a:t>
            </a:r>
          </a:p>
          <a:p>
            <a:pPr lvl="1"/>
            <a:r>
              <a:rPr lang="en-US" dirty="0"/>
              <a:t>Size of particular weights, etc.</a:t>
            </a:r>
          </a:p>
          <a:p>
            <a:pPr marL="0" indent="0">
              <a:buNone/>
            </a:pPr>
            <a:endParaRPr lang="en-IN" dirty="0"/>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9D120A76-1E53-07FE-9E34-D08A2EDD37CC}"/>
                  </a:ext>
                </a:extLst>
              </p14:cNvPr>
              <p14:cNvContentPartPr/>
              <p14:nvPr/>
            </p14:nvContentPartPr>
            <p14:xfrm>
              <a:off x="2803680" y="2709000"/>
              <a:ext cx="3378600" cy="2094840"/>
            </p14:xfrm>
          </p:contentPart>
        </mc:Choice>
        <mc:Fallback>
          <p:pic>
            <p:nvPicPr>
              <p:cNvPr id="3" name="Ink 2">
                <a:extLst>
                  <a:ext uri="{FF2B5EF4-FFF2-40B4-BE49-F238E27FC236}">
                    <a16:creationId xmlns:a16="http://schemas.microsoft.com/office/drawing/2014/main" id="{9D120A76-1E53-07FE-9E34-D08A2EDD37CC}"/>
                  </a:ext>
                </a:extLst>
              </p:cNvPr>
              <p:cNvPicPr/>
              <p:nvPr/>
            </p:nvPicPr>
            <p:blipFill>
              <a:blip r:embed="rId4"/>
              <a:stretch>
                <a:fillRect/>
              </a:stretch>
            </p:blipFill>
            <p:spPr>
              <a:xfrm>
                <a:off x="2794320" y="2699640"/>
                <a:ext cx="3397320" cy="2113560"/>
              </a:xfrm>
              <a:prstGeom prst="rect">
                <a:avLst/>
              </a:prstGeom>
            </p:spPr>
          </p:pic>
        </mc:Fallback>
      </mc:AlternateContent>
    </p:spTree>
    <p:extLst>
      <p:ext uri="{BB962C8B-B14F-4D97-AF65-F5344CB8AC3E}">
        <p14:creationId xmlns:p14="http://schemas.microsoft.com/office/powerpoint/2010/main" val="1679902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Gradient Descent</a:t>
            </a:r>
            <a:r>
              <a:rPr lang="en-US" sz="4000" dirty="0">
                <a:solidFill>
                  <a:srgbClr val="FFFFFF"/>
                </a:solidFill>
              </a:rPr>
              <a:t> Algorithms</a:t>
            </a:r>
            <a:endParaRPr lang="en-US" sz="4000" kern="1200" dirty="0">
              <a:solidFill>
                <a:srgbClr val="FFFFFF"/>
              </a:solidFill>
              <a:latin typeface="+mj-lt"/>
              <a:ea typeface="+mj-ea"/>
              <a:cs typeface="+mj-cs"/>
            </a:endParaRP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IN" dirty="0"/>
          </a:p>
        </p:txBody>
      </p:sp>
      <p:sp>
        <p:nvSpPr>
          <p:cNvPr id="9" name="Content Placeholder 2">
            <a:extLst>
              <a:ext uri="{FF2B5EF4-FFF2-40B4-BE49-F238E27FC236}">
                <a16:creationId xmlns:a16="http://schemas.microsoft.com/office/drawing/2014/main" id="{FDB2C1D4-0978-4D1B-AF76-F7F076E9E4EB}"/>
              </a:ext>
            </a:extLst>
          </p:cNvPr>
          <p:cNvSpPr>
            <a:spLocks noGrp="1"/>
          </p:cNvSpPr>
          <p:nvPr>
            <p:ph idx="1"/>
          </p:nvPr>
        </p:nvSpPr>
        <p:spPr>
          <a:xfrm>
            <a:off x="990600" y="1978025"/>
            <a:ext cx="10515600" cy="4351338"/>
          </a:xfrm>
        </p:spPr>
        <p:txBody>
          <a:bodyPr>
            <a:normAutofit/>
          </a:bodyPr>
          <a:lstStyle/>
          <a:p>
            <a:pPr marL="0" indent="0">
              <a:buNone/>
            </a:pPr>
            <a:r>
              <a:rPr lang="en-US" dirty="0"/>
              <a:t>Batch gradient descent</a:t>
            </a:r>
          </a:p>
          <a:p>
            <a:pPr marL="0" indent="0">
              <a:buNone/>
            </a:pPr>
            <a:r>
              <a:rPr lang="en-US" dirty="0"/>
              <a:t>Stochastic gradient descent (SGD)</a:t>
            </a:r>
          </a:p>
          <a:p>
            <a:pPr marL="0" indent="0">
              <a:buNone/>
            </a:pPr>
            <a:r>
              <a:rPr lang="en-US" dirty="0"/>
              <a:t>Mini batch gradient descent</a:t>
            </a:r>
          </a:p>
          <a:p>
            <a:pPr marL="0" indent="0">
              <a:buNone/>
            </a:pPr>
            <a:endParaRPr lang="en-IN" dirty="0"/>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3F4E1CB7-2506-5FC3-E08E-655C396B9ED3}"/>
                  </a:ext>
                </a:extLst>
              </p14:cNvPr>
              <p14:cNvContentPartPr/>
              <p14:nvPr/>
            </p14:nvContentPartPr>
            <p14:xfrm>
              <a:off x="4762800" y="2292840"/>
              <a:ext cx="1696320" cy="1043640"/>
            </p14:xfrm>
          </p:contentPart>
        </mc:Choice>
        <mc:Fallback>
          <p:pic>
            <p:nvPicPr>
              <p:cNvPr id="3" name="Ink 2">
                <a:extLst>
                  <a:ext uri="{FF2B5EF4-FFF2-40B4-BE49-F238E27FC236}">
                    <a16:creationId xmlns:a16="http://schemas.microsoft.com/office/drawing/2014/main" id="{3F4E1CB7-2506-5FC3-E08E-655C396B9ED3}"/>
                  </a:ext>
                </a:extLst>
              </p:cNvPr>
              <p:cNvPicPr/>
              <p:nvPr/>
            </p:nvPicPr>
            <p:blipFill>
              <a:blip r:embed="rId4"/>
              <a:stretch>
                <a:fillRect/>
              </a:stretch>
            </p:blipFill>
            <p:spPr>
              <a:xfrm>
                <a:off x="4753440" y="2283480"/>
                <a:ext cx="1715040" cy="1062360"/>
              </a:xfrm>
              <a:prstGeom prst="rect">
                <a:avLst/>
              </a:prstGeom>
            </p:spPr>
          </p:pic>
        </mc:Fallback>
      </mc:AlternateContent>
    </p:spTree>
    <p:extLst>
      <p:ext uri="{BB962C8B-B14F-4D97-AF65-F5344CB8AC3E}">
        <p14:creationId xmlns:p14="http://schemas.microsoft.com/office/powerpoint/2010/main" val="18200578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Batch Gradient Descent</a:t>
            </a:r>
            <a:r>
              <a:rPr lang="en-US" sz="4000" dirty="0">
                <a:solidFill>
                  <a:srgbClr val="FFFFFF"/>
                </a:solidFill>
              </a:rPr>
              <a:t> </a:t>
            </a:r>
            <a:endParaRPr lang="en-US" sz="4000" kern="1200" dirty="0">
              <a:solidFill>
                <a:srgbClr val="FFFFFF"/>
              </a:solidFill>
              <a:latin typeface="+mj-lt"/>
              <a:ea typeface="+mj-ea"/>
              <a:cs typeface="+mj-cs"/>
            </a:endParaRP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IN" dirty="0"/>
          </a:p>
        </p:txBody>
      </p:sp>
      <p:sp>
        <p:nvSpPr>
          <p:cNvPr id="9" name="Content Placeholder 2">
            <a:extLst>
              <a:ext uri="{FF2B5EF4-FFF2-40B4-BE49-F238E27FC236}">
                <a16:creationId xmlns:a16="http://schemas.microsoft.com/office/drawing/2014/main" id="{FDB2C1D4-0978-4D1B-AF76-F7F076E9E4EB}"/>
              </a:ext>
            </a:extLst>
          </p:cNvPr>
          <p:cNvSpPr>
            <a:spLocks noGrp="1"/>
          </p:cNvSpPr>
          <p:nvPr>
            <p:ph idx="1"/>
          </p:nvPr>
        </p:nvSpPr>
        <p:spPr>
          <a:xfrm>
            <a:off x="990600" y="1978025"/>
            <a:ext cx="10515600" cy="4351338"/>
          </a:xfrm>
        </p:spPr>
        <p:txBody>
          <a:bodyPr>
            <a:normAutofit/>
          </a:bodyPr>
          <a:lstStyle/>
          <a:p>
            <a:pPr marL="514350" indent="-514350">
              <a:buAutoNum type="arabicPeriod"/>
            </a:pPr>
            <a:r>
              <a:rPr lang="en-US" sz="2400" b="0" i="0" dirty="0">
                <a:solidFill>
                  <a:srgbClr val="222222"/>
                </a:solidFill>
                <a:effectLst/>
                <a:latin typeface="+mj-lt"/>
              </a:rPr>
              <a:t>Take the entire training set, perform forward propagation and calculate the cost function. </a:t>
            </a:r>
          </a:p>
          <a:p>
            <a:pPr marL="514350" indent="-514350">
              <a:buAutoNum type="arabicPeriod"/>
            </a:pPr>
            <a:r>
              <a:rPr lang="en-US" sz="2400" dirty="0">
                <a:solidFill>
                  <a:srgbClr val="222222"/>
                </a:solidFill>
                <a:latin typeface="+mj-lt"/>
              </a:rPr>
              <a:t>T</a:t>
            </a:r>
            <a:r>
              <a:rPr lang="en-US" sz="2400" b="0" i="0" dirty="0">
                <a:solidFill>
                  <a:srgbClr val="222222"/>
                </a:solidFill>
                <a:effectLst/>
                <a:latin typeface="+mj-lt"/>
              </a:rPr>
              <a:t>hen update the parameters using the rate of change of this cost function with respect to the parameters. </a:t>
            </a:r>
          </a:p>
          <a:p>
            <a:pPr marL="0" indent="0">
              <a:buNone/>
            </a:pPr>
            <a:endParaRPr lang="en-US" dirty="0">
              <a:solidFill>
                <a:srgbClr val="222222"/>
              </a:solidFill>
              <a:latin typeface="Lato" panose="020F0502020204030203" pitchFamily="34" charset="0"/>
            </a:endParaRPr>
          </a:p>
        </p:txBody>
      </p:sp>
      <p:pic>
        <p:nvPicPr>
          <p:cNvPr id="4" name="Picture 3">
            <a:extLst>
              <a:ext uri="{FF2B5EF4-FFF2-40B4-BE49-F238E27FC236}">
                <a16:creationId xmlns:a16="http://schemas.microsoft.com/office/drawing/2014/main" id="{4321BE38-F652-4F61-89D7-38A76A79E5DB}"/>
              </a:ext>
            </a:extLst>
          </p:cNvPr>
          <p:cNvPicPr>
            <a:picLocks noChangeAspect="1"/>
          </p:cNvPicPr>
          <p:nvPr/>
        </p:nvPicPr>
        <p:blipFill rotWithShape="1">
          <a:blip r:embed="rId3"/>
          <a:srcRect l="6876" t="33615" r="29564" b="30425"/>
          <a:stretch/>
        </p:blipFill>
        <p:spPr>
          <a:xfrm>
            <a:off x="1242448" y="3670852"/>
            <a:ext cx="9240021" cy="2939110"/>
          </a:xfrm>
          <a:prstGeom prst="rect">
            <a:avLst/>
          </a:prstGeom>
        </p:spPr>
      </p:pic>
      <p:pic>
        <p:nvPicPr>
          <p:cNvPr id="11" name="Picture 10">
            <a:extLst>
              <a:ext uri="{FF2B5EF4-FFF2-40B4-BE49-F238E27FC236}">
                <a16:creationId xmlns:a16="http://schemas.microsoft.com/office/drawing/2014/main" id="{231DADA1-32F2-4856-A001-6BA24159615D}"/>
              </a:ext>
            </a:extLst>
          </p:cNvPr>
          <p:cNvPicPr>
            <a:picLocks noChangeAspect="1"/>
          </p:cNvPicPr>
          <p:nvPr/>
        </p:nvPicPr>
        <p:blipFill rotWithShape="1">
          <a:blip r:embed="rId4"/>
          <a:srcRect l="74385" t="73891" r="2747" b="14752"/>
          <a:stretch/>
        </p:blipFill>
        <p:spPr>
          <a:xfrm>
            <a:off x="8539124" y="5955518"/>
            <a:ext cx="2788171" cy="778463"/>
          </a:xfrm>
          <a:prstGeom prst="rect">
            <a:avLst/>
          </a:prstGeom>
        </p:spPr>
      </p:pic>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37F04764-4CC0-8904-489A-607834B61C1D}"/>
                  </a:ext>
                </a:extLst>
              </p14:cNvPr>
              <p14:cNvContentPartPr/>
              <p14:nvPr/>
            </p14:nvContentPartPr>
            <p14:xfrm>
              <a:off x="3497400" y="2278440"/>
              <a:ext cx="7799040" cy="3693960"/>
            </p14:xfrm>
          </p:contentPart>
        </mc:Choice>
        <mc:Fallback>
          <p:pic>
            <p:nvPicPr>
              <p:cNvPr id="3" name="Ink 2">
                <a:extLst>
                  <a:ext uri="{FF2B5EF4-FFF2-40B4-BE49-F238E27FC236}">
                    <a16:creationId xmlns:a16="http://schemas.microsoft.com/office/drawing/2014/main" id="{37F04764-4CC0-8904-489A-607834B61C1D}"/>
                  </a:ext>
                </a:extLst>
              </p:cNvPr>
              <p:cNvPicPr/>
              <p:nvPr/>
            </p:nvPicPr>
            <p:blipFill>
              <a:blip r:embed="rId6"/>
              <a:stretch>
                <a:fillRect/>
              </a:stretch>
            </p:blipFill>
            <p:spPr>
              <a:xfrm>
                <a:off x="3488040" y="2269080"/>
                <a:ext cx="7817760" cy="3712680"/>
              </a:xfrm>
              <a:prstGeom prst="rect">
                <a:avLst/>
              </a:prstGeom>
            </p:spPr>
          </p:pic>
        </mc:Fallback>
      </mc:AlternateContent>
    </p:spTree>
    <p:extLst>
      <p:ext uri="{BB962C8B-B14F-4D97-AF65-F5344CB8AC3E}">
        <p14:creationId xmlns:p14="http://schemas.microsoft.com/office/powerpoint/2010/main" val="31778561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Batch Gradient Descent</a:t>
            </a:r>
            <a:r>
              <a:rPr lang="en-US" sz="4000" dirty="0">
                <a:solidFill>
                  <a:srgbClr val="FFFFFF"/>
                </a:solidFill>
              </a:rPr>
              <a:t> </a:t>
            </a:r>
            <a:endParaRPr lang="en-US" sz="4000" kern="1200" dirty="0">
              <a:solidFill>
                <a:srgbClr val="FFFFFF"/>
              </a:solidFill>
              <a:latin typeface="+mj-lt"/>
              <a:ea typeface="+mj-ea"/>
              <a:cs typeface="+mj-cs"/>
            </a:endParaRP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IN" dirty="0"/>
          </a:p>
        </p:txBody>
      </p:sp>
      <p:sp>
        <p:nvSpPr>
          <p:cNvPr id="9" name="Content Placeholder 2">
            <a:extLst>
              <a:ext uri="{FF2B5EF4-FFF2-40B4-BE49-F238E27FC236}">
                <a16:creationId xmlns:a16="http://schemas.microsoft.com/office/drawing/2014/main" id="{FDB2C1D4-0978-4D1B-AF76-F7F076E9E4EB}"/>
              </a:ext>
            </a:extLst>
          </p:cNvPr>
          <p:cNvSpPr>
            <a:spLocks noGrp="1"/>
          </p:cNvSpPr>
          <p:nvPr>
            <p:ph idx="1"/>
          </p:nvPr>
        </p:nvSpPr>
        <p:spPr>
          <a:xfrm>
            <a:off x="990600" y="1978025"/>
            <a:ext cx="10515600" cy="4351338"/>
          </a:xfrm>
        </p:spPr>
        <p:txBody>
          <a:bodyPr>
            <a:normAutofit/>
          </a:bodyPr>
          <a:lstStyle/>
          <a:p>
            <a:pPr marL="0" indent="0">
              <a:buNone/>
            </a:pPr>
            <a:endParaRPr lang="en-US" sz="2400" dirty="0">
              <a:solidFill>
                <a:srgbClr val="222222"/>
              </a:solidFill>
              <a:latin typeface="+mj-lt"/>
            </a:endParaRPr>
          </a:p>
          <a:p>
            <a:pPr marL="0" indent="0">
              <a:buNone/>
            </a:pPr>
            <a:r>
              <a:rPr lang="en-US" sz="2400" b="0" i="0" dirty="0">
                <a:solidFill>
                  <a:srgbClr val="222222"/>
                </a:solidFill>
                <a:effectLst/>
                <a:latin typeface="+mj-lt"/>
              </a:rPr>
              <a:t>An </a:t>
            </a:r>
            <a:r>
              <a:rPr lang="en-US" sz="2400" b="1" i="0" dirty="0">
                <a:solidFill>
                  <a:srgbClr val="222222"/>
                </a:solidFill>
                <a:effectLst/>
                <a:latin typeface="+mj-lt"/>
              </a:rPr>
              <a:t>epoch</a:t>
            </a:r>
            <a:r>
              <a:rPr lang="en-US" sz="2400" b="0" i="0" dirty="0">
                <a:solidFill>
                  <a:srgbClr val="222222"/>
                </a:solidFill>
                <a:effectLst/>
                <a:latin typeface="+mj-lt"/>
              </a:rPr>
              <a:t> is when the entire training set is passed through the model, forward propagation and backward propagation are performed and the parameters are updated. </a:t>
            </a:r>
          </a:p>
          <a:p>
            <a:pPr marL="0" indent="0">
              <a:buNone/>
            </a:pPr>
            <a:endParaRPr lang="en-US" sz="2400" b="0" i="0" dirty="0">
              <a:solidFill>
                <a:srgbClr val="222222"/>
              </a:solidFill>
              <a:effectLst/>
              <a:latin typeface="+mj-lt"/>
            </a:endParaRPr>
          </a:p>
          <a:p>
            <a:pPr marL="0" indent="0">
              <a:buNone/>
            </a:pPr>
            <a:r>
              <a:rPr lang="en-US" sz="2400" b="0" i="0" dirty="0">
                <a:solidFill>
                  <a:srgbClr val="222222"/>
                </a:solidFill>
                <a:effectLst/>
                <a:latin typeface="+mj-lt"/>
              </a:rPr>
              <a:t>In batch Gradient Descent since we are using the entire training set, the parameters will be updated only once per epoch.</a:t>
            </a:r>
            <a:endParaRPr lang="en-IN" sz="2400" dirty="0">
              <a:latin typeface="+mj-lt"/>
            </a:endParaRP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37664CB2-12E2-DC1D-A3C0-CE606241686F}"/>
                  </a:ext>
                </a:extLst>
              </p14:cNvPr>
              <p14:cNvContentPartPr/>
              <p14:nvPr/>
            </p14:nvContentPartPr>
            <p14:xfrm>
              <a:off x="2495520" y="3035880"/>
              <a:ext cx="8425440" cy="1990080"/>
            </p14:xfrm>
          </p:contentPart>
        </mc:Choice>
        <mc:Fallback>
          <p:pic>
            <p:nvPicPr>
              <p:cNvPr id="3" name="Ink 2">
                <a:extLst>
                  <a:ext uri="{FF2B5EF4-FFF2-40B4-BE49-F238E27FC236}">
                    <a16:creationId xmlns:a16="http://schemas.microsoft.com/office/drawing/2014/main" id="{37664CB2-12E2-DC1D-A3C0-CE606241686F}"/>
                  </a:ext>
                </a:extLst>
              </p:cNvPr>
              <p:cNvPicPr/>
              <p:nvPr/>
            </p:nvPicPr>
            <p:blipFill>
              <a:blip r:embed="rId4"/>
              <a:stretch>
                <a:fillRect/>
              </a:stretch>
            </p:blipFill>
            <p:spPr>
              <a:xfrm>
                <a:off x="2486160" y="3026520"/>
                <a:ext cx="8444160" cy="2008800"/>
              </a:xfrm>
              <a:prstGeom prst="rect">
                <a:avLst/>
              </a:prstGeom>
            </p:spPr>
          </p:pic>
        </mc:Fallback>
      </mc:AlternateContent>
    </p:spTree>
    <p:extLst>
      <p:ext uri="{BB962C8B-B14F-4D97-AF65-F5344CB8AC3E}">
        <p14:creationId xmlns:p14="http://schemas.microsoft.com/office/powerpoint/2010/main" val="29293491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Batch Gradient Descent</a:t>
            </a:r>
            <a:r>
              <a:rPr lang="en-US" sz="4000" dirty="0">
                <a:solidFill>
                  <a:srgbClr val="FFFFFF"/>
                </a:solidFill>
              </a:rPr>
              <a:t> </a:t>
            </a:r>
            <a:endParaRPr lang="en-US" sz="4000" kern="1200" dirty="0">
              <a:solidFill>
                <a:srgbClr val="FFFFFF"/>
              </a:solidFill>
              <a:latin typeface="+mj-lt"/>
              <a:ea typeface="+mj-ea"/>
              <a:cs typeface="+mj-cs"/>
            </a:endParaRP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Content Placeholder 2">
            <a:extLst>
              <a:ext uri="{FF2B5EF4-FFF2-40B4-BE49-F238E27FC236}">
                <a16:creationId xmlns:a16="http://schemas.microsoft.com/office/drawing/2014/main" id="{FDB2C1D4-0978-4D1B-AF76-F7F076E9E4EB}"/>
              </a:ext>
            </a:extLst>
          </p:cNvPr>
          <p:cNvSpPr>
            <a:spLocks noGrp="1"/>
          </p:cNvSpPr>
          <p:nvPr>
            <p:ph idx="1"/>
          </p:nvPr>
        </p:nvSpPr>
        <p:spPr>
          <a:xfrm>
            <a:off x="990600" y="1978025"/>
            <a:ext cx="10515600" cy="4351338"/>
          </a:xfrm>
        </p:spPr>
        <p:txBody>
          <a:bodyPr>
            <a:normAutofit/>
          </a:bodyPr>
          <a:lstStyle/>
          <a:p>
            <a:pPr marL="0" indent="0">
              <a:buNone/>
            </a:pPr>
            <a:r>
              <a:rPr lang="en-US" sz="2400" dirty="0">
                <a:latin typeface="+mj-lt"/>
              </a:rPr>
              <a:t>We go through all training samples and calculate cumulative error. Then we backpropagate and adjust weights.</a:t>
            </a:r>
          </a:p>
          <a:p>
            <a:pPr marL="0" indent="0">
              <a:buNone/>
            </a:pPr>
            <a:endParaRPr lang="en-US" sz="2400" dirty="0">
              <a:latin typeface="+mj-lt"/>
            </a:endParaRPr>
          </a:p>
          <a:p>
            <a:pPr marL="0" indent="0">
              <a:buNone/>
            </a:pPr>
            <a:r>
              <a:rPr lang="en-US" sz="2400" dirty="0">
                <a:latin typeface="+mj-lt"/>
              </a:rPr>
              <a:t>Good for a small training set</a:t>
            </a:r>
          </a:p>
          <a:p>
            <a:pPr marL="0" indent="0">
              <a:buNone/>
            </a:pPr>
            <a:endParaRPr lang="en-US" sz="2400" dirty="0">
              <a:latin typeface="+mj-lt"/>
            </a:endParaRPr>
          </a:p>
          <a:p>
            <a:pPr marL="0" indent="0">
              <a:buNone/>
            </a:pPr>
            <a:r>
              <a:rPr lang="en-US" sz="2400" dirty="0">
                <a:latin typeface="+mj-lt"/>
              </a:rPr>
              <a:t>Gradient descent is computationally intensive since our data set is huge.</a:t>
            </a:r>
          </a:p>
          <a:p>
            <a:pPr marL="0" indent="0">
              <a:buNone/>
            </a:pPr>
            <a:endParaRPr lang="en-US" sz="2400" dirty="0">
              <a:latin typeface="+mj-lt"/>
            </a:endParaRPr>
          </a:p>
          <a:p>
            <a:pPr marL="0" indent="0">
              <a:buNone/>
            </a:pPr>
            <a:r>
              <a:rPr lang="en-US" sz="2400" dirty="0">
                <a:latin typeface="+mj-lt"/>
              </a:rPr>
              <a:t>Not feasible to train on every training sample.</a:t>
            </a:r>
            <a:endParaRPr lang="en-IN" sz="2400" dirty="0">
              <a:latin typeface="+mj-lt"/>
            </a:endParaRP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93DB18B0-F7A0-8834-AA51-3DBB582A576D}"/>
                  </a:ext>
                </a:extLst>
              </p14:cNvPr>
              <p14:cNvContentPartPr/>
              <p14:nvPr/>
            </p14:nvContentPartPr>
            <p14:xfrm>
              <a:off x="1410120" y="2527200"/>
              <a:ext cx="7842600" cy="3110400"/>
            </p14:xfrm>
          </p:contentPart>
        </mc:Choice>
        <mc:Fallback>
          <p:pic>
            <p:nvPicPr>
              <p:cNvPr id="3" name="Ink 2">
                <a:extLst>
                  <a:ext uri="{FF2B5EF4-FFF2-40B4-BE49-F238E27FC236}">
                    <a16:creationId xmlns:a16="http://schemas.microsoft.com/office/drawing/2014/main" id="{93DB18B0-F7A0-8834-AA51-3DBB582A576D}"/>
                  </a:ext>
                </a:extLst>
              </p:cNvPr>
              <p:cNvPicPr/>
              <p:nvPr/>
            </p:nvPicPr>
            <p:blipFill>
              <a:blip r:embed="rId4"/>
              <a:stretch>
                <a:fillRect/>
              </a:stretch>
            </p:blipFill>
            <p:spPr>
              <a:xfrm>
                <a:off x="1400760" y="2517840"/>
                <a:ext cx="7861320" cy="3129120"/>
              </a:xfrm>
              <a:prstGeom prst="rect">
                <a:avLst/>
              </a:prstGeom>
            </p:spPr>
          </p:pic>
        </mc:Fallback>
      </mc:AlternateContent>
    </p:spTree>
    <p:extLst>
      <p:ext uri="{BB962C8B-B14F-4D97-AF65-F5344CB8AC3E}">
        <p14:creationId xmlns:p14="http://schemas.microsoft.com/office/powerpoint/2010/main" val="3204803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Stochastic gradient descent (SGD)</a:t>
            </a: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IN" dirty="0"/>
          </a:p>
        </p:txBody>
      </p:sp>
      <p:sp>
        <p:nvSpPr>
          <p:cNvPr id="9" name="Content Placeholder 2">
            <a:extLst>
              <a:ext uri="{FF2B5EF4-FFF2-40B4-BE49-F238E27FC236}">
                <a16:creationId xmlns:a16="http://schemas.microsoft.com/office/drawing/2014/main" id="{FDB2C1D4-0978-4D1B-AF76-F7F076E9E4EB}"/>
              </a:ext>
            </a:extLst>
          </p:cNvPr>
          <p:cNvSpPr>
            <a:spLocks noGrp="1"/>
          </p:cNvSpPr>
          <p:nvPr>
            <p:ph idx="1"/>
          </p:nvPr>
        </p:nvSpPr>
        <p:spPr>
          <a:xfrm>
            <a:off x="699713" y="1864371"/>
            <a:ext cx="10975452" cy="4351338"/>
          </a:xfrm>
        </p:spPr>
        <p:txBody>
          <a:bodyPr>
            <a:normAutofit/>
          </a:bodyPr>
          <a:lstStyle/>
          <a:p>
            <a:pPr marL="0" indent="0">
              <a:buNone/>
            </a:pPr>
            <a:r>
              <a:rPr lang="en-US" sz="2000" dirty="0">
                <a:latin typeface="+mj-lt"/>
              </a:rPr>
              <a:t>Take first observation randomly, then pass it through the neural network, calculate the error and then update the parameters.</a:t>
            </a:r>
          </a:p>
          <a:p>
            <a:pPr marL="0" indent="0">
              <a:buNone/>
            </a:pPr>
            <a:r>
              <a:rPr lang="en-US" sz="2000" dirty="0">
                <a:latin typeface="+mj-lt"/>
              </a:rPr>
              <a:t>Then take second observation and perform similar steps with it. </a:t>
            </a:r>
          </a:p>
          <a:p>
            <a:pPr marL="0" indent="0">
              <a:buNone/>
            </a:pPr>
            <a:r>
              <a:rPr lang="en-US" sz="2000" dirty="0">
                <a:latin typeface="+mj-lt"/>
              </a:rPr>
              <a:t>This step will be repeated until the specified number of epochs, or for some approximate loss value</a:t>
            </a:r>
          </a:p>
        </p:txBody>
      </p:sp>
      <p:pic>
        <p:nvPicPr>
          <p:cNvPr id="4" name="Picture 3">
            <a:extLst>
              <a:ext uri="{FF2B5EF4-FFF2-40B4-BE49-F238E27FC236}">
                <a16:creationId xmlns:a16="http://schemas.microsoft.com/office/drawing/2014/main" id="{25CA4C8D-C68E-44BB-AA2D-BE1F444F8511}"/>
              </a:ext>
            </a:extLst>
          </p:cNvPr>
          <p:cNvPicPr>
            <a:picLocks noChangeAspect="1"/>
          </p:cNvPicPr>
          <p:nvPr/>
        </p:nvPicPr>
        <p:blipFill rotWithShape="1">
          <a:blip r:embed="rId3"/>
          <a:srcRect l="6875" t="36520" r="30533" b="28514"/>
          <a:stretch/>
        </p:blipFill>
        <p:spPr>
          <a:xfrm>
            <a:off x="490331" y="3491594"/>
            <a:ext cx="10149590" cy="3187750"/>
          </a:xfrm>
          <a:prstGeom prst="rect">
            <a:avLst/>
          </a:prstGeom>
        </p:spPr>
      </p:pic>
      <p:pic>
        <p:nvPicPr>
          <p:cNvPr id="8" name="Picture 7">
            <a:extLst>
              <a:ext uri="{FF2B5EF4-FFF2-40B4-BE49-F238E27FC236}">
                <a16:creationId xmlns:a16="http://schemas.microsoft.com/office/drawing/2014/main" id="{4CC9E6B6-CCDB-4765-B1E7-FC890CC325C6}"/>
              </a:ext>
            </a:extLst>
          </p:cNvPr>
          <p:cNvPicPr>
            <a:picLocks noChangeAspect="1"/>
          </p:cNvPicPr>
          <p:nvPr/>
        </p:nvPicPr>
        <p:blipFill rotWithShape="1">
          <a:blip r:embed="rId3"/>
          <a:srcRect l="74385" t="73891" r="2747" b="14752"/>
          <a:stretch/>
        </p:blipFill>
        <p:spPr>
          <a:xfrm>
            <a:off x="8689950" y="5990209"/>
            <a:ext cx="2788171" cy="778463"/>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B52AAC8C-DE4D-E14C-444A-750A8E42F12C}"/>
                  </a:ext>
                </a:extLst>
              </p14:cNvPr>
              <p14:cNvContentPartPr/>
              <p14:nvPr/>
            </p14:nvContentPartPr>
            <p14:xfrm>
              <a:off x="961560" y="164520"/>
              <a:ext cx="9677160" cy="5928840"/>
            </p14:xfrm>
          </p:contentPart>
        </mc:Choice>
        <mc:Fallback>
          <p:pic>
            <p:nvPicPr>
              <p:cNvPr id="3" name="Ink 2">
                <a:extLst>
                  <a:ext uri="{FF2B5EF4-FFF2-40B4-BE49-F238E27FC236}">
                    <a16:creationId xmlns:a16="http://schemas.microsoft.com/office/drawing/2014/main" id="{B52AAC8C-DE4D-E14C-444A-750A8E42F12C}"/>
                  </a:ext>
                </a:extLst>
              </p:cNvPr>
              <p:cNvPicPr/>
              <p:nvPr/>
            </p:nvPicPr>
            <p:blipFill>
              <a:blip r:embed="rId5"/>
              <a:stretch>
                <a:fillRect/>
              </a:stretch>
            </p:blipFill>
            <p:spPr>
              <a:xfrm>
                <a:off x="952200" y="155160"/>
                <a:ext cx="9695880" cy="5947560"/>
              </a:xfrm>
              <a:prstGeom prst="rect">
                <a:avLst/>
              </a:prstGeom>
            </p:spPr>
          </p:pic>
        </mc:Fallback>
      </mc:AlternateContent>
    </p:spTree>
    <p:extLst>
      <p:ext uri="{BB962C8B-B14F-4D97-AF65-F5344CB8AC3E}">
        <p14:creationId xmlns:p14="http://schemas.microsoft.com/office/powerpoint/2010/main" val="26417340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Stochastic gradient descent (SGD)</a:t>
            </a: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IN" dirty="0"/>
          </a:p>
        </p:txBody>
      </p:sp>
      <p:sp>
        <p:nvSpPr>
          <p:cNvPr id="9" name="Content Placeholder 2">
            <a:extLst>
              <a:ext uri="{FF2B5EF4-FFF2-40B4-BE49-F238E27FC236}">
                <a16:creationId xmlns:a16="http://schemas.microsoft.com/office/drawing/2014/main" id="{FDB2C1D4-0978-4D1B-AF76-F7F076E9E4EB}"/>
              </a:ext>
            </a:extLst>
          </p:cNvPr>
          <p:cNvSpPr>
            <a:spLocks noGrp="1"/>
          </p:cNvSpPr>
          <p:nvPr>
            <p:ph idx="1"/>
          </p:nvPr>
        </p:nvSpPr>
        <p:spPr>
          <a:xfrm>
            <a:off x="699713" y="1864371"/>
            <a:ext cx="10975452" cy="4351338"/>
          </a:xfrm>
        </p:spPr>
        <p:txBody>
          <a:bodyPr>
            <a:normAutofit/>
          </a:bodyPr>
          <a:lstStyle/>
          <a:p>
            <a:pPr marL="0" indent="0">
              <a:buNone/>
            </a:pPr>
            <a:r>
              <a:rPr lang="en-US" sz="2400" dirty="0">
                <a:latin typeface="+mj-lt"/>
              </a:rPr>
              <a:t>Each time the parameter is updated, it is known as an </a:t>
            </a:r>
            <a:r>
              <a:rPr lang="en-US" sz="2400" b="1" dirty="0">
                <a:latin typeface="+mj-lt"/>
              </a:rPr>
              <a:t>Iteration</a:t>
            </a:r>
            <a:r>
              <a:rPr lang="en-US" sz="2400" dirty="0">
                <a:latin typeface="+mj-lt"/>
              </a:rPr>
              <a:t>. Here since we have 5 observations, the parameters will be updated 5 times or we can say that there will be 5 iterations. </a:t>
            </a:r>
          </a:p>
          <a:p>
            <a:pPr marL="0" indent="0">
              <a:buNone/>
            </a:pPr>
            <a:endParaRPr lang="en-US" sz="2400" dirty="0">
              <a:latin typeface="+mj-lt"/>
            </a:endParaRPr>
          </a:p>
          <a:p>
            <a:pPr marL="0" indent="0">
              <a:buNone/>
            </a:pPr>
            <a:r>
              <a:rPr lang="en-US" sz="2400" dirty="0">
                <a:latin typeface="+mj-lt"/>
              </a:rPr>
              <a:t>Had this been the Batch Gradient Descent we would have passed all the observations together and the parameters have been updated only once. </a:t>
            </a:r>
          </a:p>
          <a:p>
            <a:pPr marL="0" indent="0">
              <a:buNone/>
            </a:pPr>
            <a:endParaRPr lang="en-US" sz="2400" dirty="0">
              <a:latin typeface="+mj-lt"/>
            </a:endParaRPr>
          </a:p>
          <a:p>
            <a:pPr marL="0" indent="0">
              <a:buNone/>
            </a:pPr>
            <a:r>
              <a:rPr lang="en-US" sz="2400" dirty="0">
                <a:latin typeface="+mj-lt"/>
              </a:rPr>
              <a:t>In the case of SGD, there will be ‘m’ iterations per epoch, where ‘m’ is the number of observations in a dataset.</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6E8872E6-175B-9C29-06F4-14244DE35493}"/>
                  </a:ext>
                </a:extLst>
              </p14:cNvPr>
              <p14:cNvContentPartPr/>
              <p14:nvPr/>
            </p14:nvContentPartPr>
            <p14:xfrm>
              <a:off x="1507680" y="2288880"/>
              <a:ext cx="9493560" cy="3268440"/>
            </p14:xfrm>
          </p:contentPart>
        </mc:Choice>
        <mc:Fallback>
          <p:pic>
            <p:nvPicPr>
              <p:cNvPr id="3" name="Ink 2">
                <a:extLst>
                  <a:ext uri="{FF2B5EF4-FFF2-40B4-BE49-F238E27FC236}">
                    <a16:creationId xmlns:a16="http://schemas.microsoft.com/office/drawing/2014/main" id="{6E8872E6-175B-9C29-06F4-14244DE35493}"/>
                  </a:ext>
                </a:extLst>
              </p:cNvPr>
              <p:cNvPicPr/>
              <p:nvPr/>
            </p:nvPicPr>
            <p:blipFill>
              <a:blip r:embed="rId4"/>
              <a:stretch>
                <a:fillRect/>
              </a:stretch>
            </p:blipFill>
            <p:spPr>
              <a:xfrm>
                <a:off x="1498320" y="2279520"/>
                <a:ext cx="9512280" cy="3287160"/>
              </a:xfrm>
              <a:prstGeom prst="rect">
                <a:avLst/>
              </a:prstGeom>
            </p:spPr>
          </p:pic>
        </mc:Fallback>
      </mc:AlternateContent>
    </p:spTree>
    <p:extLst>
      <p:ext uri="{BB962C8B-B14F-4D97-AF65-F5344CB8AC3E}">
        <p14:creationId xmlns:p14="http://schemas.microsoft.com/office/powerpoint/2010/main" val="3178019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Example of Neural network</a:t>
            </a:r>
          </a:p>
        </p:txBody>
      </p:sp>
      <p:pic>
        <p:nvPicPr>
          <p:cNvPr id="4" name="Picture 3">
            <a:extLst>
              <a:ext uri="{FF2B5EF4-FFF2-40B4-BE49-F238E27FC236}">
                <a16:creationId xmlns:a16="http://schemas.microsoft.com/office/drawing/2014/main" id="{95C7F394-3C31-4D68-AF43-010725409631}"/>
              </a:ext>
            </a:extLst>
          </p:cNvPr>
          <p:cNvPicPr>
            <a:picLocks noChangeAspect="1"/>
          </p:cNvPicPr>
          <p:nvPr/>
        </p:nvPicPr>
        <p:blipFill rotWithShape="1">
          <a:blip r:embed="rId3"/>
          <a:srcRect l="23730" t="30373" r="20573" b="11457"/>
          <a:stretch/>
        </p:blipFill>
        <p:spPr>
          <a:xfrm>
            <a:off x="1836381" y="1822348"/>
            <a:ext cx="8519238" cy="5002466"/>
          </a:xfrm>
          <a:prstGeom prst="rect">
            <a:avLst/>
          </a:prstGeom>
        </p:spPr>
      </p:pic>
      <p:sp>
        <p:nvSpPr>
          <p:cNvPr id="6" name="Slide Number Placeholder 5">
            <a:extLst>
              <a:ext uri="{FF2B5EF4-FFF2-40B4-BE49-F238E27FC236}">
                <a16:creationId xmlns:a16="http://schemas.microsoft.com/office/drawing/2014/main" id="{4857B7EA-8DD5-41EB-A122-4CF06CE603B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D9BD54-7BE9-4F3B-8F4A-CE67E3F85104}"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1290D16C-2BF9-D9BA-986A-B11397E235FF}"/>
                  </a:ext>
                </a:extLst>
              </p14:cNvPr>
              <p14:cNvContentPartPr/>
              <p14:nvPr/>
            </p14:nvContentPartPr>
            <p14:xfrm>
              <a:off x="4010400" y="2557800"/>
              <a:ext cx="5808240" cy="4248360"/>
            </p14:xfrm>
          </p:contentPart>
        </mc:Choice>
        <mc:Fallback>
          <p:pic>
            <p:nvPicPr>
              <p:cNvPr id="3" name="Ink 2">
                <a:extLst>
                  <a:ext uri="{FF2B5EF4-FFF2-40B4-BE49-F238E27FC236}">
                    <a16:creationId xmlns:a16="http://schemas.microsoft.com/office/drawing/2014/main" id="{1290D16C-2BF9-D9BA-986A-B11397E235FF}"/>
                  </a:ext>
                </a:extLst>
              </p:cNvPr>
              <p:cNvPicPr/>
              <p:nvPr/>
            </p:nvPicPr>
            <p:blipFill>
              <a:blip r:embed="rId5"/>
              <a:stretch>
                <a:fillRect/>
              </a:stretch>
            </p:blipFill>
            <p:spPr>
              <a:xfrm>
                <a:off x="4001040" y="2548440"/>
                <a:ext cx="5826960" cy="4267080"/>
              </a:xfrm>
              <a:prstGeom prst="rect">
                <a:avLst/>
              </a:prstGeom>
            </p:spPr>
          </p:pic>
        </mc:Fallback>
      </mc:AlternateContent>
    </p:spTree>
    <p:extLst>
      <p:ext uri="{BB962C8B-B14F-4D97-AF65-F5344CB8AC3E}">
        <p14:creationId xmlns:p14="http://schemas.microsoft.com/office/powerpoint/2010/main" val="18038160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fontScale="90000"/>
          </a:bodyPr>
          <a:lstStyle/>
          <a:p>
            <a:r>
              <a:rPr lang="en-US" sz="4000" kern="1200" dirty="0">
                <a:solidFill>
                  <a:srgbClr val="FFFFFF"/>
                </a:solidFill>
                <a:latin typeface="+mj-lt"/>
                <a:ea typeface="+mj-ea"/>
                <a:cs typeface="+mj-cs"/>
              </a:rPr>
              <a:t>Stochastic Gradient Descent (SGD) </a:t>
            </a: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IN" dirty="0"/>
          </a:p>
        </p:txBody>
      </p:sp>
      <p:sp>
        <p:nvSpPr>
          <p:cNvPr id="9" name="Content Placeholder 2">
            <a:extLst>
              <a:ext uri="{FF2B5EF4-FFF2-40B4-BE49-F238E27FC236}">
                <a16:creationId xmlns:a16="http://schemas.microsoft.com/office/drawing/2014/main" id="{FDB2C1D4-0978-4D1B-AF76-F7F076E9E4EB}"/>
              </a:ext>
            </a:extLst>
          </p:cNvPr>
          <p:cNvSpPr>
            <a:spLocks noGrp="1"/>
          </p:cNvSpPr>
          <p:nvPr>
            <p:ph idx="1"/>
          </p:nvPr>
        </p:nvSpPr>
        <p:spPr>
          <a:xfrm>
            <a:off x="990600" y="1978025"/>
            <a:ext cx="10515600" cy="4351338"/>
          </a:xfrm>
        </p:spPr>
        <p:txBody>
          <a:bodyPr>
            <a:normAutofit/>
          </a:bodyPr>
          <a:lstStyle/>
          <a:p>
            <a:r>
              <a:rPr lang="en-US" sz="2400" b="1" dirty="0">
                <a:latin typeface="+mj-lt"/>
              </a:rPr>
              <a:t>Use a single observation to calculate the cost function and weight </a:t>
            </a:r>
            <a:r>
              <a:rPr lang="en-US" sz="2400" b="1" dirty="0" err="1">
                <a:latin typeface="+mj-lt"/>
              </a:rPr>
              <a:t>updation</a:t>
            </a:r>
            <a:endParaRPr lang="en-US" sz="2400" b="1" dirty="0">
              <a:latin typeface="+mj-lt"/>
            </a:endParaRPr>
          </a:p>
          <a:p>
            <a:r>
              <a:rPr lang="en-US" sz="2400" dirty="0">
                <a:latin typeface="+mj-lt"/>
              </a:rPr>
              <a:t>Good when the training set is very big and we don’t want too much computation.</a:t>
            </a:r>
          </a:p>
          <a:p>
            <a:r>
              <a:rPr lang="en-US" sz="2400" dirty="0">
                <a:latin typeface="+mj-lt"/>
              </a:rPr>
              <a:t>Easy to compute and noisy gradient (stochastic)</a:t>
            </a:r>
          </a:p>
          <a:p>
            <a:pPr marL="0" indent="0">
              <a:buNone/>
            </a:pPr>
            <a:endParaRPr lang="en-US" sz="2400" dirty="0">
              <a:latin typeface="+mj-lt"/>
            </a:endParaRPr>
          </a:p>
        </p:txBody>
      </p:sp>
      <p:pic>
        <p:nvPicPr>
          <p:cNvPr id="7" name="Picture 6">
            <a:extLst>
              <a:ext uri="{FF2B5EF4-FFF2-40B4-BE49-F238E27FC236}">
                <a16:creationId xmlns:a16="http://schemas.microsoft.com/office/drawing/2014/main" id="{80BFCACC-746F-4C36-9BDB-AE268585A9C0}"/>
              </a:ext>
            </a:extLst>
          </p:cNvPr>
          <p:cNvPicPr>
            <a:picLocks noChangeAspect="1"/>
          </p:cNvPicPr>
          <p:nvPr/>
        </p:nvPicPr>
        <p:blipFill rotWithShape="1">
          <a:blip r:embed="rId3"/>
          <a:srcRect l="8126" t="42619" r="59302" b="30264"/>
          <a:stretch/>
        </p:blipFill>
        <p:spPr>
          <a:xfrm>
            <a:off x="3547045" y="3790778"/>
            <a:ext cx="5097905" cy="2386185"/>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C7F4EF3C-8CB4-0E0D-177D-8C3396C4B16C}"/>
                  </a:ext>
                </a:extLst>
              </p14:cNvPr>
              <p14:cNvContentPartPr/>
              <p14:nvPr/>
            </p14:nvContentPartPr>
            <p14:xfrm>
              <a:off x="3442680" y="2334960"/>
              <a:ext cx="6945120" cy="3957480"/>
            </p14:xfrm>
          </p:contentPart>
        </mc:Choice>
        <mc:Fallback>
          <p:pic>
            <p:nvPicPr>
              <p:cNvPr id="3" name="Ink 2">
                <a:extLst>
                  <a:ext uri="{FF2B5EF4-FFF2-40B4-BE49-F238E27FC236}">
                    <a16:creationId xmlns:a16="http://schemas.microsoft.com/office/drawing/2014/main" id="{C7F4EF3C-8CB4-0E0D-177D-8C3396C4B16C}"/>
                  </a:ext>
                </a:extLst>
              </p:cNvPr>
              <p:cNvPicPr/>
              <p:nvPr/>
            </p:nvPicPr>
            <p:blipFill>
              <a:blip r:embed="rId5"/>
              <a:stretch>
                <a:fillRect/>
              </a:stretch>
            </p:blipFill>
            <p:spPr>
              <a:xfrm>
                <a:off x="3433320" y="2325600"/>
                <a:ext cx="6963840" cy="3976200"/>
              </a:xfrm>
              <a:prstGeom prst="rect">
                <a:avLst/>
              </a:prstGeom>
            </p:spPr>
          </p:pic>
        </mc:Fallback>
      </mc:AlternateContent>
    </p:spTree>
    <p:extLst>
      <p:ext uri="{BB962C8B-B14F-4D97-AF65-F5344CB8AC3E}">
        <p14:creationId xmlns:p14="http://schemas.microsoft.com/office/powerpoint/2010/main" val="41180257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Mini batch Gradient Descent</a:t>
            </a: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IN" dirty="0"/>
          </a:p>
        </p:txBody>
      </p:sp>
      <p:sp>
        <p:nvSpPr>
          <p:cNvPr id="9" name="Content Placeholder 2">
            <a:extLst>
              <a:ext uri="{FF2B5EF4-FFF2-40B4-BE49-F238E27FC236}">
                <a16:creationId xmlns:a16="http://schemas.microsoft.com/office/drawing/2014/main" id="{FDB2C1D4-0978-4D1B-AF76-F7F076E9E4EB}"/>
              </a:ext>
            </a:extLst>
          </p:cNvPr>
          <p:cNvSpPr>
            <a:spLocks noGrp="1"/>
          </p:cNvSpPr>
          <p:nvPr>
            <p:ph idx="1"/>
          </p:nvPr>
        </p:nvSpPr>
        <p:spPr>
          <a:xfrm>
            <a:off x="990600" y="1978025"/>
            <a:ext cx="10671748" cy="4351338"/>
          </a:xfrm>
        </p:spPr>
        <p:txBody>
          <a:bodyPr>
            <a:normAutofit/>
          </a:bodyPr>
          <a:lstStyle/>
          <a:p>
            <a:r>
              <a:rPr lang="en-US" sz="2400" dirty="0">
                <a:latin typeface="+mj-lt"/>
              </a:rPr>
              <a:t>Similar to SGD. But instead of choosing one randomly selected training sample, we use a batch of randomly selected samples.</a:t>
            </a:r>
          </a:p>
          <a:p>
            <a:r>
              <a:rPr lang="en-US" sz="2400" dirty="0">
                <a:latin typeface="+mj-lt"/>
              </a:rPr>
              <a:t>Fast to compute and gives a much better estimate of the true gradient</a:t>
            </a:r>
          </a:p>
          <a:p>
            <a:endParaRPr lang="en-IN" sz="2400" dirty="0">
              <a:latin typeface="+mj-lt"/>
            </a:endParaRPr>
          </a:p>
        </p:txBody>
      </p:sp>
      <p:pic>
        <p:nvPicPr>
          <p:cNvPr id="5" name="Picture 4">
            <a:extLst>
              <a:ext uri="{FF2B5EF4-FFF2-40B4-BE49-F238E27FC236}">
                <a16:creationId xmlns:a16="http://schemas.microsoft.com/office/drawing/2014/main" id="{81862486-D611-4033-BF1E-8BC2C7F5453C}"/>
              </a:ext>
            </a:extLst>
          </p:cNvPr>
          <p:cNvPicPr>
            <a:picLocks noChangeAspect="1"/>
          </p:cNvPicPr>
          <p:nvPr/>
        </p:nvPicPr>
        <p:blipFill rotWithShape="1">
          <a:blip r:embed="rId3"/>
          <a:srcRect l="8125" t="41963" r="55984" b="30045"/>
          <a:stretch/>
        </p:blipFill>
        <p:spPr>
          <a:xfrm>
            <a:off x="2962768" y="3703585"/>
            <a:ext cx="5640784" cy="2473378"/>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92C38351-56D8-9C4E-BDF2-FE368C334F18}"/>
                  </a:ext>
                </a:extLst>
              </p14:cNvPr>
              <p14:cNvContentPartPr/>
              <p14:nvPr/>
            </p14:nvContentPartPr>
            <p14:xfrm>
              <a:off x="2055240" y="1213920"/>
              <a:ext cx="7390800" cy="4995360"/>
            </p14:xfrm>
          </p:contentPart>
        </mc:Choice>
        <mc:Fallback>
          <p:pic>
            <p:nvPicPr>
              <p:cNvPr id="3" name="Ink 2">
                <a:extLst>
                  <a:ext uri="{FF2B5EF4-FFF2-40B4-BE49-F238E27FC236}">
                    <a16:creationId xmlns:a16="http://schemas.microsoft.com/office/drawing/2014/main" id="{92C38351-56D8-9C4E-BDF2-FE368C334F18}"/>
                  </a:ext>
                </a:extLst>
              </p:cNvPr>
              <p:cNvPicPr/>
              <p:nvPr/>
            </p:nvPicPr>
            <p:blipFill>
              <a:blip r:embed="rId5"/>
              <a:stretch>
                <a:fillRect/>
              </a:stretch>
            </p:blipFill>
            <p:spPr>
              <a:xfrm>
                <a:off x="2045880" y="1204560"/>
                <a:ext cx="7409520" cy="5014080"/>
              </a:xfrm>
              <a:prstGeom prst="rect">
                <a:avLst/>
              </a:prstGeom>
            </p:spPr>
          </p:pic>
        </mc:Fallback>
      </mc:AlternateContent>
    </p:spTree>
    <p:extLst>
      <p:ext uri="{BB962C8B-B14F-4D97-AF65-F5344CB8AC3E}">
        <p14:creationId xmlns:p14="http://schemas.microsoft.com/office/powerpoint/2010/main" val="38004437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Mini batch Gradient Descent</a:t>
            </a: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IN" dirty="0"/>
          </a:p>
        </p:txBody>
      </p:sp>
      <p:sp>
        <p:nvSpPr>
          <p:cNvPr id="9" name="Content Placeholder 2">
            <a:extLst>
              <a:ext uri="{FF2B5EF4-FFF2-40B4-BE49-F238E27FC236}">
                <a16:creationId xmlns:a16="http://schemas.microsoft.com/office/drawing/2014/main" id="{FDB2C1D4-0978-4D1B-AF76-F7F076E9E4EB}"/>
              </a:ext>
            </a:extLst>
          </p:cNvPr>
          <p:cNvSpPr>
            <a:spLocks noGrp="1"/>
          </p:cNvSpPr>
          <p:nvPr>
            <p:ph idx="1"/>
          </p:nvPr>
        </p:nvSpPr>
        <p:spPr>
          <a:xfrm>
            <a:off x="990600" y="1978025"/>
            <a:ext cx="10671748" cy="4351338"/>
          </a:xfrm>
        </p:spPr>
        <p:txBody>
          <a:bodyPr>
            <a:normAutofit/>
          </a:bodyPr>
          <a:lstStyle/>
          <a:p>
            <a:r>
              <a:rPr lang="en-US" sz="2400" dirty="0">
                <a:latin typeface="+mj-lt"/>
              </a:rPr>
              <a:t>Example: batch size = 2</a:t>
            </a:r>
          </a:p>
          <a:p>
            <a:r>
              <a:rPr lang="en-US" sz="2400" dirty="0">
                <a:latin typeface="+mj-lt"/>
              </a:rPr>
              <a:t>Take two observations randomly, pass them through the neural network, calculate the error and then update the parameters.</a:t>
            </a:r>
          </a:p>
          <a:p>
            <a:endParaRPr lang="en-IN" sz="2400" dirty="0">
              <a:latin typeface="+mj-lt"/>
            </a:endParaRPr>
          </a:p>
        </p:txBody>
      </p:sp>
      <p:pic>
        <p:nvPicPr>
          <p:cNvPr id="4" name="Picture 3">
            <a:extLst>
              <a:ext uri="{FF2B5EF4-FFF2-40B4-BE49-F238E27FC236}">
                <a16:creationId xmlns:a16="http://schemas.microsoft.com/office/drawing/2014/main" id="{F6BD8F8A-6BF2-473B-BA9F-100F12492E61}"/>
              </a:ext>
            </a:extLst>
          </p:cNvPr>
          <p:cNvPicPr>
            <a:picLocks noChangeAspect="1"/>
          </p:cNvPicPr>
          <p:nvPr/>
        </p:nvPicPr>
        <p:blipFill rotWithShape="1">
          <a:blip r:embed="rId3"/>
          <a:srcRect l="6875" t="48502" r="30435" b="14958"/>
          <a:stretch/>
        </p:blipFill>
        <p:spPr>
          <a:xfrm>
            <a:off x="1563757" y="3584252"/>
            <a:ext cx="9303026" cy="3048586"/>
          </a:xfrm>
          <a:prstGeom prst="rect">
            <a:avLst/>
          </a:prstGeom>
        </p:spPr>
      </p:pic>
      <p:pic>
        <p:nvPicPr>
          <p:cNvPr id="12" name="Picture 11">
            <a:extLst>
              <a:ext uri="{FF2B5EF4-FFF2-40B4-BE49-F238E27FC236}">
                <a16:creationId xmlns:a16="http://schemas.microsoft.com/office/drawing/2014/main" id="{4D441441-A10E-43F1-8430-D7171176D44F}"/>
              </a:ext>
            </a:extLst>
          </p:cNvPr>
          <p:cNvPicPr>
            <a:picLocks noChangeAspect="1"/>
          </p:cNvPicPr>
          <p:nvPr/>
        </p:nvPicPr>
        <p:blipFill rotWithShape="1">
          <a:blip r:embed="rId4"/>
          <a:srcRect l="74385" t="73891" r="2747" b="14752"/>
          <a:stretch/>
        </p:blipFill>
        <p:spPr>
          <a:xfrm>
            <a:off x="8689950" y="5990209"/>
            <a:ext cx="2788171" cy="778463"/>
          </a:xfrm>
          <a:prstGeom prst="rect">
            <a:avLst/>
          </a:prstGeom>
        </p:spPr>
      </p:pic>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68D134F7-2B52-4287-67C0-0A0A41C58073}"/>
                  </a:ext>
                </a:extLst>
              </p14:cNvPr>
              <p14:cNvContentPartPr/>
              <p14:nvPr/>
            </p14:nvContentPartPr>
            <p14:xfrm>
              <a:off x="2824920" y="2075760"/>
              <a:ext cx="7701840" cy="4334400"/>
            </p14:xfrm>
          </p:contentPart>
        </mc:Choice>
        <mc:Fallback>
          <p:pic>
            <p:nvPicPr>
              <p:cNvPr id="3" name="Ink 2">
                <a:extLst>
                  <a:ext uri="{FF2B5EF4-FFF2-40B4-BE49-F238E27FC236}">
                    <a16:creationId xmlns:a16="http://schemas.microsoft.com/office/drawing/2014/main" id="{68D134F7-2B52-4287-67C0-0A0A41C58073}"/>
                  </a:ext>
                </a:extLst>
              </p:cNvPr>
              <p:cNvPicPr/>
              <p:nvPr/>
            </p:nvPicPr>
            <p:blipFill>
              <a:blip r:embed="rId6"/>
              <a:stretch>
                <a:fillRect/>
              </a:stretch>
            </p:blipFill>
            <p:spPr>
              <a:xfrm>
                <a:off x="2815560" y="2066400"/>
                <a:ext cx="7720560" cy="4353120"/>
              </a:xfrm>
              <a:prstGeom prst="rect">
                <a:avLst/>
              </a:prstGeom>
            </p:spPr>
          </p:pic>
        </mc:Fallback>
      </mc:AlternateContent>
    </p:spTree>
    <p:extLst>
      <p:ext uri="{BB962C8B-B14F-4D97-AF65-F5344CB8AC3E}">
        <p14:creationId xmlns:p14="http://schemas.microsoft.com/office/powerpoint/2010/main" val="33599323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Mini batch Gradient Descent</a:t>
            </a: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IN" dirty="0"/>
          </a:p>
        </p:txBody>
      </p:sp>
      <p:sp>
        <p:nvSpPr>
          <p:cNvPr id="9" name="Content Placeholder 2">
            <a:extLst>
              <a:ext uri="{FF2B5EF4-FFF2-40B4-BE49-F238E27FC236}">
                <a16:creationId xmlns:a16="http://schemas.microsoft.com/office/drawing/2014/main" id="{FDB2C1D4-0978-4D1B-AF76-F7F076E9E4EB}"/>
              </a:ext>
            </a:extLst>
          </p:cNvPr>
          <p:cNvSpPr>
            <a:spLocks noGrp="1"/>
          </p:cNvSpPr>
          <p:nvPr>
            <p:ph idx="1"/>
          </p:nvPr>
        </p:nvSpPr>
        <p:spPr>
          <a:xfrm>
            <a:off x="990600" y="1978025"/>
            <a:ext cx="10671748" cy="4351338"/>
          </a:xfrm>
        </p:spPr>
        <p:txBody>
          <a:bodyPr>
            <a:normAutofit/>
          </a:bodyPr>
          <a:lstStyle/>
          <a:p>
            <a:r>
              <a:rPr lang="en-US" sz="2400" dirty="0">
                <a:latin typeface="+mj-lt"/>
              </a:rPr>
              <a:t>Then take another two observations randomly and perform similar steps i.e., will pass through the network, calculate the error and update the parameters.</a:t>
            </a:r>
            <a:endParaRPr lang="en-IN" sz="2400" dirty="0">
              <a:latin typeface="+mj-lt"/>
            </a:endParaRPr>
          </a:p>
        </p:txBody>
      </p:sp>
      <p:pic>
        <p:nvPicPr>
          <p:cNvPr id="5" name="Picture 4">
            <a:extLst>
              <a:ext uri="{FF2B5EF4-FFF2-40B4-BE49-F238E27FC236}">
                <a16:creationId xmlns:a16="http://schemas.microsoft.com/office/drawing/2014/main" id="{9A4DFD68-2996-4CC1-B3F8-A6CF02B2B765}"/>
              </a:ext>
            </a:extLst>
          </p:cNvPr>
          <p:cNvPicPr>
            <a:picLocks noChangeAspect="1"/>
          </p:cNvPicPr>
          <p:nvPr/>
        </p:nvPicPr>
        <p:blipFill rotWithShape="1">
          <a:blip r:embed="rId3"/>
          <a:srcRect l="8125" t="38449" r="30235" b="27525"/>
          <a:stretch/>
        </p:blipFill>
        <p:spPr>
          <a:xfrm>
            <a:off x="1401884" y="3696246"/>
            <a:ext cx="9388228" cy="2913716"/>
          </a:xfrm>
          <a:prstGeom prst="rect">
            <a:avLst/>
          </a:prstGeom>
        </p:spPr>
      </p:pic>
      <p:pic>
        <p:nvPicPr>
          <p:cNvPr id="12" name="Picture 11">
            <a:extLst>
              <a:ext uri="{FF2B5EF4-FFF2-40B4-BE49-F238E27FC236}">
                <a16:creationId xmlns:a16="http://schemas.microsoft.com/office/drawing/2014/main" id="{4D441441-A10E-43F1-8430-D7171176D44F}"/>
              </a:ext>
            </a:extLst>
          </p:cNvPr>
          <p:cNvPicPr>
            <a:picLocks noChangeAspect="1"/>
          </p:cNvPicPr>
          <p:nvPr/>
        </p:nvPicPr>
        <p:blipFill rotWithShape="1">
          <a:blip r:embed="rId4"/>
          <a:srcRect l="74385" t="73891" r="2747" b="14752"/>
          <a:stretch/>
        </p:blipFill>
        <p:spPr>
          <a:xfrm>
            <a:off x="8438059" y="5955518"/>
            <a:ext cx="2788171" cy="778463"/>
          </a:xfrm>
          <a:prstGeom prst="rect">
            <a:avLst/>
          </a:prstGeom>
        </p:spPr>
      </p:pic>
    </p:spTree>
    <p:extLst>
      <p:ext uri="{BB962C8B-B14F-4D97-AF65-F5344CB8AC3E}">
        <p14:creationId xmlns:p14="http://schemas.microsoft.com/office/powerpoint/2010/main" val="38910905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Gradient Descent</a:t>
            </a:r>
            <a:r>
              <a:rPr lang="en-US" sz="4000" dirty="0">
                <a:solidFill>
                  <a:srgbClr val="FFFFFF"/>
                </a:solidFill>
              </a:rPr>
              <a:t> algorithms</a:t>
            </a:r>
            <a:endParaRPr lang="en-US" sz="4000" kern="1200" dirty="0">
              <a:solidFill>
                <a:srgbClr val="FFFFFF"/>
              </a:solidFill>
              <a:latin typeface="+mj-lt"/>
              <a:ea typeface="+mj-ea"/>
              <a:cs typeface="+mj-cs"/>
            </a:endParaRP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IN" dirty="0"/>
          </a:p>
        </p:txBody>
      </p:sp>
      <p:sp>
        <p:nvSpPr>
          <p:cNvPr id="9" name="Content Placeholder 2">
            <a:extLst>
              <a:ext uri="{FF2B5EF4-FFF2-40B4-BE49-F238E27FC236}">
                <a16:creationId xmlns:a16="http://schemas.microsoft.com/office/drawing/2014/main" id="{FDB2C1D4-0978-4D1B-AF76-F7F076E9E4EB}"/>
              </a:ext>
            </a:extLst>
          </p:cNvPr>
          <p:cNvSpPr>
            <a:spLocks noGrp="1"/>
          </p:cNvSpPr>
          <p:nvPr>
            <p:ph idx="1"/>
          </p:nvPr>
        </p:nvSpPr>
        <p:spPr>
          <a:xfrm>
            <a:off x="990600" y="1978025"/>
            <a:ext cx="10671748" cy="4351338"/>
          </a:xfrm>
        </p:spPr>
        <p:txBody>
          <a:bodyPr>
            <a:normAutofit/>
          </a:bodyPr>
          <a:lstStyle/>
          <a:p>
            <a:pPr marL="0" indent="0">
              <a:buNone/>
            </a:pPr>
            <a:r>
              <a:rPr lang="en-US" sz="2400" b="1" dirty="0">
                <a:latin typeface="+mj-lt"/>
              </a:rPr>
              <a:t>Advantages of Mini batch gradient descent</a:t>
            </a:r>
            <a:r>
              <a:rPr lang="en-US" sz="2400" dirty="0">
                <a:latin typeface="+mj-lt"/>
              </a:rPr>
              <a:t>: </a:t>
            </a:r>
          </a:p>
          <a:p>
            <a:r>
              <a:rPr lang="en-IN" sz="2400" dirty="0">
                <a:latin typeface="+mj-lt"/>
              </a:rPr>
              <a:t>Better estimation of the gradient</a:t>
            </a:r>
          </a:p>
          <a:p>
            <a:r>
              <a:rPr lang="en-IN" sz="2400" dirty="0">
                <a:latin typeface="+mj-lt"/>
              </a:rPr>
              <a:t>Allows for smoother convergence</a:t>
            </a:r>
          </a:p>
          <a:p>
            <a:r>
              <a:rPr lang="en-IN" sz="2400" dirty="0">
                <a:latin typeface="+mj-lt"/>
              </a:rPr>
              <a:t>Allows for using larger learning rates</a:t>
            </a:r>
          </a:p>
          <a:p>
            <a:r>
              <a:rPr lang="en-IN" sz="2400" dirty="0">
                <a:latin typeface="+mj-lt"/>
              </a:rPr>
              <a:t>Faster training through parallelizing the computation of gradients of each element of a batch </a:t>
            </a:r>
            <a:r>
              <a:rPr lang="en-US" sz="2400" dirty="0">
                <a:latin typeface="+mj-lt"/>
              </a:rPr>
              <a:t>and thus take the average of all gradients</a:t>
            </a:r>
          </a:p>
          <a:p>
            <a:endParaRPr lang="en-IN" sz="2400" dirty="0">
              <a:latin typeface="+mj-lt"/>
            </a:endParaRP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1CB2BBA5-EEEF-F98D-7F56-7B8D105970B3}"/>
                  </a:ext>
                </a:extLst>
              </p14:cNvPr>
              <p14:cNvContentPartPr/>
              <p14:nvPr/>
            </p14:nvContentPartPr>
            <p14:xfrm>
              <a:off x="5441040" y="2540880"/>
              <a:ext cx="840240" cy="2207520"/>
            </p14:xfrm>
          </p:contentPart>
        </mc:Choice>
        <mc:Fallback>
          <p:pic>
            <p:nvPicPr>
              <p:cNvPr id="3" name="Ink 2">
                <a:extLst>
                  <a:ext uri="{FF2B5EF4-FFF2-40B4-BE49-F238E27FC236}">
                    <a16:creationId xmlns:a16="http://schemas.microsoft.com/office/drawing/2014/main" id="{1CB2BBA5-EEEF-F98D-7F56-7B8D105970B3}"/>
                  </a:ext>
                </a:extLst>
              </p:cNvPr>
              <p:cNvPicPr/>
              <p:nvPr/>
            </p:nvPicPr>
            <p:blipFill>
              <a:blip r:embed="rId4"/>
              <a:stretch>
                <a:fillRect/>
              </a:stretch>
            </p:blipFill>
            <p:spPr>
              <a:xfrm>
                <a:off x="5431680" y="2531520"/>
                <a:ext cx="858960" cy="2226240"/>
              </a:xfrm>
              <a:prstGeom prst="rect">
                <a:avLst/>
              </a:prstGeom>
            </p:spPr>
          </p:pic>
        </mc:Fallback>
      </mc:AlternateContent>
    </p:spTree>
    <p:extLst>
      <p:ext uri="{BB962C8B-B14F-4D97-AF65-F5344CB8AC3E}">
        <p14:creationId xmlns:p14="http://schemas.microsoft.com/office/powerpoint/2010/main" val="17216934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fontScale="90000"/>
          </a:bodyPr>
          <a:lstStyle/>
          <a:p>
            <a:r>
              <a:rPr lang="en-US" sz="4000" kern="1200">
                <a:solidFill>
                  <a:srgbClr val="FFFFFF"/>
                </a:solidFill>
                <a:latin typeface="+mj-lt"/>
                <a:ea typeface="+mj-ea"/>
                <a:cs typeface="+mj-cs"/>
              </a:rPr>
              <a:t>Drawback of Gradient </a:t>
            </a:r>
            <a:r>
              <a:rPr lang="en-US" sz="4000" kern="1200" dirty="0">
                <a:solidFill>
                  <a:srgbClr val="FFFFFF"/>
                </a:solidFill>
                <a:latin typeface="+mj-lt"/>
                <a:ea typeface="+mj-ea"/>
                <a:cs typeface="+mj-cs"/>
              </a:rPr>
              <a:t>Descent</a:t>
            </a:r>
            <a:r>
              <a:rPr lang="en-US" sz="4000" dirty="0">
                <a:solidFill>
                  <a:srgbClr val="FFFFFF"/>
                </a:solidFill>
              </a:rPr>
              <a:t> algorithms</a:t>
            </a:r>
            <a:endParaRPr lang="en-US" sz="4000" kern="1200" dirty="0">
              <a:solidFill>
                <a:srgbClr val="FFFFFF"/>
              </a:solidFill>
              <a:latin typeface="+mj-lt"/>
              <a:ea typeface="+mj-ea"/>
              <a:cs typeface="+mj-cs"/>
            </a:endParaRP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5724275"/>
            <a:ext cx="10515600" cy="452687"/>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mj-lt"/>
              </a:rPr>
              <a:t>Mini-batch tries to strike a balance between the goodness of gradient descent and speed of SGD.</a:t>
            </a:r>
          </a:p>
        </p:txBody>
      </p:sp>
      <p:pic>
        <p:nvPicPr>
          <p:cNvPr id="4" name="Picture 3">
            <a:extLst>
              <a:ext uri="{FF2B5EF4-FFF2-40B4-BE49-F238E27FC236}">
                <a16:creationId xmlns:a16="http://schemas.microsoft.com/office/drawing/2014/main" id="{9849AABC-72AB-4ED3-AAAF-D21003437754}"/>
              </a:ext>
            </a:extLst>
          </p:cNvPr>
          <p:cNvPicPr>
            <a:picLocks noChangeAspect="1"/>
          </p:cNvPicPr>
          <p:nvPr/>
        </p:nvPicPr>
        <p:blipFill rotWithShape="1">
          <a:blip r:embed="rId3"/>
          <a:srcRect l="8852" t="34309" r="27705" b="34856"/>
          <a:stretch/>
        </p:blipFill>
        <p:spPr>
          <a:xfrm>
            <a:off x="0" y="2004405"/>
            <a:ext cx="12045200" cy="3291421"/>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9A28DD6B-E427-F466-E4F9-055E96DCDB62}"/>
                  </a:ext>
                </a:extLst>
              </p14:cNvPr>
              <p14:cNvContentPartPr/>
              <p14:nvPr/>
            </p14:nvContentPartPr>
            <p14:xfrm>
              <a:off x="1074960" y="2182680"/>
              <a:ext cx="10409400" cy="4082040"/>
            </p14:xfrm>
          </p:contentPart>
        </mc:Choice>
        <mc:Fallback>
          <p:pic>
            <p:nvPicPr>
              <p:cNvPr id="3" name="Ink 2">
                <a:extLst>
                  <a:ext uri="{FF2B5EF4-FFF2-40B4-BE49-F238E27FC236}">
                    <a16:creationId xmlns:a16="http://schemas.microsoft.com/office/drawing/2014/main" id="{9A28DD6B-E427-F466-E4F9-055E96DCDB62}"/>
                  </a:ext>
                </a:extLst>
              </p:cNvPr>
              <p:cNvPicPr/>
              <p:nvPr/>
            </p:nvPicPr>
            <p:blipFill>
              <a:blip r:embed="rId5"/>
              <a:stretch>
                <a:fillRect/>
              </a:stretch>
            </p:blipFill>
            <p:spPr>
              <a:xfrm>
                <a:off x="1065600" y="2173320"/>
                <a:ext cx="10428120" cy="4100760"/>
              </a:xfrm>
              <a:prstGeom prst="rect">
                <a:avLst/>
              </a:prstGeom>
            </p:spPr>
          </p:pic>
        </mc:Fallback>
      </mc:AlternateContent>
    </p:spTree>
    <p:extLst>
      <p:ext uri="{BB962C8B-B14F-4D97-AF65-F5344CB8AC3E}">
        <p14:creationId xmlns:p14="http://schemas.microsoft.com/office/powerpoint/2010/main" val="26343959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824733-69A3-4ABC-8F50-20BC8E4873AC}"/>
              </a:ext>
            </a:extLst>
          </p:cNvPr>
          <p:cNvSpPr>
            <a:spLocks noGrp="1"/>
          </p:cNvSpPr>
          <p:nvPr>
            <p:ph idx="1"/>
          </p:nvPr>
        </p:nvSpPr>
        <p:spPr/>
        <p:txBody>
          <a:bodyPr>
            <a:normAutofit/>
          </a:bodyPr>
          <a:lstStyle/>
          <a:p>
            <a:pPr marL="0" indent="0">
              <a:buNone/>
            </a:pPr>
            <a:r>
              <a:rPr lang="en-US" sz="2000" b="0" i="0" dirty="0">
                <a:effectLst/>
                <a:latin typeface="Roboto" panose="02000000000000000000" pitchFamily="2" charset="0"/>
              </a:rPr>
              <a:t>The contents of this lecture are taken from:</a:t>
            </a:r>
          </a:p>
          <a:p>
            <a:pPr marL="0" indent="0">
              <a:buNone/>
            </a:pPr>
            <a:r>
              <a:rPr lang="en-US" sz="2000" b="0" i="0" dirty="0">
                <a:effectLst/>
                <a:latin typeface="Roboto" panose="02000000000000000000" pitchFamily="2" charset="0"/>
              </a:rPr>
              <a:t>MIT Introduction to Deep Learning | 6.S191</a:t>
            </a:r>
            <a:r>
              <a:rPr lang="en-IN" sz="2000" b="0" i="0" dirty="0">
                <a:effectLst/>
                <a:latin typeface="Roboto" panose="02000000000000000000" pitchFamily="2" charset="0"/>
              </a:rPr>
              <a:t> </a:t>
            </a:r>
            <a:r>
              <a:rPr lang="en-IN" sz="2000" dirty="0">
                <a:latin typeface="Roboto" panose="02000000000000000000" pitchFamily="2" charset="0"/>
              </a:rPr>
              <a:t>b</a:t>
            </a:r>
            <a:r>
              <a:rPr lang="en-IN" sz="2000" b="0" i="0" dirty="0">
                <a:effectLst/>
                <a:latin typeface="Roboto" panose="02000000000000000000" pitchFamily="2" charset="0"/>
              </a:rPr>
              <a:t>y Alexander </a:t>
            </a:r>
            <a:r>
              <a:rPr lang="en-IN" sz="2000" dirty="0" err="1">
                <a:latin typeface="Roboto" panose="02000000000000000000" pitchFamily="2" charset="0"/>
              </a:rPr>
              <a:t>A</a:t>
            </a:r>
            <a:r>
              <a:rPr lang="en-IN" sz="2000" b="0" i="0" dirty="0" err="1">
                <a:effectLst/>
                <a:latin typeface="Roboto" panose="02000000000000000000" pitchFamily="2" charset="0"/>
              </a:rPr>
              <a:t>mini</a:t>
            </a:r>
            <a:endParaRPr lang="en-IN" sz="2000" b="0" i="0" dirty="0">
              <a:effectLst/>
              <a:latin typeface="Roboto" panose="02000000000000000000" pitchFamily="2" charset="0"/>
            </a:endParaRPr>
          </a:p>
          <a:p>
            <a:pPr marL="0" indent="0">
              <a:buNone/>
            </a:pPr>
            <a:r>
              <a:rPr lang="en-US" sz="2000" b="0" i="0" dirty="0">
                <a:effectLst/>
                <a:latin typeface="Roboto" panose="02000000000000000000" pitchFamily="2" charset="0"/>
                <a:hlinkClick r:id="rId2"/>
              </a:rPr>
              <a:t>https://www.youtube.com/watch?v=7sB052Pz0sQ&amp;list=PLtBw6njQRU-rwp5__7C0oIVt26ZgjG9NI</a:t>
            </a:r>
            <a:endParaRPr lang="en-US" sz="2000" b="0" i="0" dirty="0">
              <a:effectLst/>
              <a:latin typeface="Roboto" panose="02000000000000000000" pitchFamily="2" charset="0"/>
            </a:endParaRPr>
          </a:p>
          <a:p>
            <a:pPr marL="0" indent="0">
              <a:buNone/>
            </a:pPr>
            <a:endParaRPr lang="en-US" sz="2000" dirty="0">
              <a:latin typeface="Roboto" panose="02000000000000000000" pitchFamily="2" charset="0"/>
            </a:endParaRPr>
          </a:p>
          <a:p>
            <a:pPr marL="0" indent="0">
              <a:buNone/>
            </a:pPr>
            <a:r>
              <a:rPr lang="en-US" sz="2000" dirty="0">
                <a:latin typeface="Roboto" panose="02000000000000000000" pitchFamily="2" charset="0"/>
              </a:rPr>
              <a:t>More reading on gradient descent:</a:t>
            </a:r>
          </a:p>
          <a:p>
            <a:pPr marL="0" indent="0">
              <a:buNone/>
            </a:pPr>
            <a:r>
              <a:rPr lang="en-IN" sz="2000" dirty="0">
                <a:latin typeface="Roboto" panose="02000000000000000000" pitchFamily="2" charset="0"/>
                <a:hlinkClick r:id="rId3"/>
              </a:rPr>
              <a:t>https://sebastianraschka.com/faq/docs/gradient-optimization.html</a:t>
            </a:r>
            <a:endParaRPr lang="en-US" sz="2000" dirty="0">
              <a:latin typeface="Roboto" panose="02000000000000000000" pitchFamily="2" charset="0"/>
            </a:endParaRPr>
          </a:p>
          <a:p>
            <a:pPr marL="0" indent="0">
              <a:buNone/>
            </a:pPr>
            <a:endParaRPr lang="en-IN" sz="2000" dirty="0">
              <a:latin typeface="Roboto" panose="02000000000000000000" pitchFamily="2" charset="0"/>
            </a:endParaRPr>
          </a:p>
          <a:p>
            <a:endParaRPr lang="en-US" sz="2000" b="0" i="0" dirty="0">
              <a:effectLst/>
              <a:latin typeface="Roboto" panose="02000000000000000000" pitchFamily="2" charset="0"/>
            </a:endParaRPr>
          </a:p>
        </p:txBody>
      </p:sp>
      <p:sp>
        <p:nvSpPr>
          <p:cNvPr id="3" name="Title 1">
            <a:extLst>
              <a:ext uri="{FF2B5EF4-FFF2-40B4-BE49-F238E27FC236}">
                <a16:creationId xmlns:a16="http://schemas.microsoft.com/office/drawing/2014/main" id="{03FB8F68-31E1-4B1A-B435-DA5668BAF265}"/>
              </a:ext>
            </a:extLst>
          </p:cNvPr>
          <p:cNvSpPr txBox="1">
            <a:spLocks/>
          </p:cNvSpPr>
          <p:nvPr/>
        </p:nvSpPr>
        <p:spPr bwMode="auto">
          <a:xfrm>
            <a:off x="164122" y="132177"/>
            <a:ext cx="10175632" cy="84454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4267" b="1" dirty="0">
                <a:solidFill>
                  <a:srgbClr val="002060"/>
                </a:solidFill>
                <a:latin typeface="Cambria" panose="02040503050406030204" pitchFamily="18" charset="0"/>
                <a:cs typeface="Times New Roman" panose="02020603050405020304" pitchFamily="18" charset="0"/>
              </a:rPr>
              <a:t>Acknowledgements</a:t>
            </a:r>
          </a:p>
        </p:txBody>
      </p:sp>
    </p:spTree>
    <p:extLst>
      <p:ext uri="{BB962C8B-B14F-4D97-AF65-F5344CB8AC3E}">
        <p14:creationId xmlns:p14="http://schemas.microsoft.com/office/powerpoint/2010/main" val="3962052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Example of Neural network</a:t>
            </a:r>
          </a:p>
        </p:txBody>
      </p:sp>
      <p:pic>
        <p:nvPicPr>
          <p:cNvPr id="4" name="Picture 3">
            <a:extLst>
              <a:ext uri="{FF2B5EF4-FFF2-40B4-BE49-F238E27FC236}">
                <a16:creationId xmlns:a16="http://schemas.microsoft.com/office/drawing/2014/main" id="{8604E92A-62FE-4F13-8816-7FD103180A15}"/>
              </a:ext>
            </a:extLst>
          </p:cNvPr>
          <p:cNvPicPr>
            <a:picLocks noChangeAspect="1"/>
          </p:cNvPicPr>
          <p:nvPr/>
        </p:nvPicPr>
        <p:blipFill rotWithShape="1">
          <a:blip r:embed="rId3"/>
          <a:srcRect l="23853" t="28842" r="21803" b="28514"/>
          <a:stretch/>
        </p:blipFill>
        <p:spPr>
          <a:xfrm>
            <a:off x="989350" y="1967459"/>
            <a:ext cx="9758597" cy="4305264"/>
          </a:xfrm>
          <a:prstGeom prst="rect">
            <a:avLst/>
          </a:prstGeom>
        </p:spPr>
      </p:pic>
      <p:sp>
        <p:nvSpPr>
          <p:cNvPr id="6" name="Slide Number Placeholder 5">
            <a:extLst>
              <a:ext uri="{FF2B5EF4-FFF2-40B4-BE49-F238E27FC236}">
                <a16:creationId xmlns:a16="http://schemas.microsoft.com/office/drawing/2014/main" id="{028B5AEC-95D5-4001-BBF5-C435A921A1D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D9BD54-7BE9-4F3B-8F4A-CE67E3F85104}"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3B97B494-362C-F8BD-6284-843C9DDCC94B}"/>
                  </a:ext>
                </a:extLst>
              </p14:cNvPr>
              <p14:cNvContentPartPr/>
              <p14:nvPr/>
            </p14:nvContentPartPr>
            <p14:xfrm>
              <a:off x="5095440" y="1415880"/>
              <a:ext cx="6057720" cy="3379320"/>
            </p14:xfrm>
          </p:contentPart>
        </mc:Choice>
        <mc:Fallback>
          <p:pic>
            <p:nvPicPr>
              <p:cNvPr id="3" name="Ink 2">
                <a:extLst>
                  <a:ext uri="{FF2B5EF4-FFF2-40B4-BE49-F238E27FC236}">
                    <a16:creationId xmlns:a16="http://schemas.microsoft.com/office/drawing/2014/main" id="{3B97B494-362C-F8BD-6284-843C9DDCC94B}"/>
                  </a:ext>
                </a:extLst>
              </p:cNvPr>
              <p:cNvPicPr/>
              <p:nvPr/>
            </p:nvPicPr>
            <p:blipFill>
              <a:blip r:embed="rId5"/>
              <a:stretch>
                <a:fillRect/>
              </a:stretch>
            </p:blipFill>
            <p:spPr>
              <a:xfrm>
                <a:off x="5086080" y="1406520"/>
                <a:ext cx="6076440" cy="3398040"/>
              </a:xfrm>
              <a:prstGeom prst="rect">
                <a:avLst/>
              </a:prstGeom>
            </p:spPr>
          </p:pic>
        </mc:Fallback>
      </mc:AlternateContent>
    </p:spTree>
    <p:extLst>
      <p:ext uri="{BB962C8B-B14F-4D97-AF65-F5344CB8AC3E}">
        <p14:creationId xmlns:p14="http://schemas.microsoft.com/office/powerpoint/2010/main" val="2357025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Example of Neural network</a:t>
            </a:r>
          </a:p>
        </p:txBody>
      </p:sp>
      <p:pic>
        <p:nvPicPr>
          <p:cNvPr id="5" name="Picture 4">
            <a:extLst>
              <a:ext uri="{FF2B5EF4-FFF2-40B4-BE49-F238E27FC236}">
                <a16:creationId xmlns:a16="http://schemas.microsoft.com/office/drawing/2014/main" id="{5691B527-AE1A-4755-ABCD-08BB25CBDD56}"/>
              </a:ext>
            </a:extLst>
          </p:cNvPr>
          <p:cNvPicPr>
            <a:picLocks noChangeAspect="1"/>
          </p:cNvPicPr>
          <p:nvPr/>
        </p:nvPicPr>
        <p:blipFill rotWithShape="1">
          <a:blip r:embed="rId3"/>
          <a:srcRect l="22623" t="29280" r="21926" b="19767"/>
          <a:stretch/>
        </p:blipFill>
        <p:spPr>
          <a:xfrm>
            <a:off x="1257703" y="1822348"/>
            <a:ext cx="9400304" cy="4856476"/>
          </a:xfrm>
          <a:prstGeom prst="rect">
            <a:avLst/>
          </a:prstGeom>
        </p:spPr>
      </p:pic>
      <p:sp>
        <p:nvSpPr>
          <p:cNvPr id="6" name="Slide Number Placeholder 5">
            <a:extLst>
              <a:ext uri="{FF2B5EF4-FFF2-40B4-BE49-F238E27FC236}">
                <a16:creationId xmlns:a16="http://schemas.microsoft.com/office/drawing/2014/main" id="{AA5097B9-EEBE-4B0D-A8DC-3C3A29F3983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D9BD54-7BE9-4F3B-8F4A-CE67E3F85104}"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ADA7A69F-57C6-BEFD-B851-043545709A7E}"/>
                  </a:ext>
                </a:extLst>
              </p14:cNvPr>
              <p14:cNvContentPartPr/>
              <p14:nvPr/>
            </p14:nvContentPartPr>
            <p14:xfrm>
              <a:off x="1507680" y="5209560"/>
              <a:ext cx="9654120" cy="1191240"/>
            </p14:xfrm>
          </p:contentPart>
        </mc:Choice>
        <mc:Fallback>
          <p:pic>
            <p:nvPicPr>
              <p:cNvPr id="3" name="Ink 2">
                <a:extLst>
                  <a:ext uri="{FF2B5EF4-FFF2-40B4-BE49-F238E27FC236}">
                    <a16:creationId xmlns:a16="http://schemas.microsoft.com/office/drawing/2014/main" id="{ADA7A69F-57C6-BEFD-B851-043545709A7E}"/>
                  </a:ext>
                </a:extLst>
              </p:cNvPr>
              <p:cNvPicPr/>
              <p:nvPr/>
            </p:nvPicPr>
            <p:blipFill>
              <a:blip r:embed="rId5"/>
              <a:stretch>
                <a:fillRect/>
              </a:stretch>
            </p:blipFill>
            <p:spPr>
              <a:xfrm>
                <a:off x="1498320" y="5200200"/>
                <a:ext cx="9672840" cy="1209960"/>
              </a:xfrm>
              <a:prstGeom prst="rect">
                <a:avLst/>
              </a:prstGeom>
            </p:spPr>
          </p:pic>
        </mc:Fallback>
      </mc:AlternateContent>
    </p:spTree>
    <p:extLst>
      <p:ext uri="{BB962C8B-B14F-4D97-AF65-F5344CB8AC3E}">
        <p14:creationId xmlns:p14="http://schemas.microsoft.com/office/powerpoint/2010/main" val="13892509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Training a Neural network</a:t>
            </a:r>
          </a:p>
        </p:txBody>
      </p:sp>
      <p:pic>
        <p:nvPicPr>
          <p:cNvPr id="4" name="Picture 3">
            <a:extLst>
              <a:ext uri="{FF2B5EF4-FFF2-40B4-BE49-F238E27FC236}">
                <a16:creationId xmlns:a16="http://schemas.microsoft.com/office/drawing/2014/main" id="{DEC57200-F7F9-4C14-AB4A-73807C28DB70}"/>
              </a:ext>
            </a:extLst>
          </p:cNvPr>
          <p:cNvPicPr>
            <a:picLocks noChangeAspect="1"/>
          </p:cNvPicPr>
          <p:nvPr/>
        </p:nvPicPr>
        <p:blipFill rotWithShape="1">
          <a:blip r:embed="rId3"/>
          <a:srcRect l="22868" t="32997" r="21190" b="30701"/>
          <a:stretch/>
        </p:blipFill>
        <p:spPr>
          <a:xfrm>
            <a:off x="1308331" y="2229786"/>
            <a:ext cx="10035624" cy="3661348"/>
          </a:xfrm>
          <a:prstGeom prst="rect">
            <a:avLst/>
          </a:prstGeom>
        </p:spPr>
      </p:pic>
      <p:sp>
        <p:nvSpPr>
          <p:cNvPr id="6" name="Slide Number Placeholder 5">
            <a:extLst>
              <a:ext uri="{FF2B5EF4-FFF2-40B4-BE49-F238E27FC236}">
                <a16:creationId xmlns:a16="http://schemas.microsoft.com/office/drawing/2014/main" id="{AD592E1E-D154-46A3-984D-72A12217A0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D9BD54-7BE9-4F3B-8F4A-CE67E3F85104}"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41E7652A-557E-09B5-E89E-F11F2250BC34}"/>
                  </a:ext>
                </a:extLst>
              </p14:cNvPr>
              <p14:cNvContentPartPr/>
              <p14:nvPr/>
            </p14:nvContentPartPr>
            <p14:xfrm>
              <a:off x="18360" y="170280"/>
              <a:ext cx="11930400" cy="5488920"/>
            </p14:xfrm>
          </p:contentPart>
        </mc:Choice>
        <mc:Fallback>
          <p:pic>
            <p:nvPicPr>
              <p:cNvPr id="3" name="Ink 2">
                <a:extLst>
                  <a:ext uri="{FF2B5EF4-FFF2-40B4-BE49-F238E27FC236}">
                    <a16:creationId xmlns:a16="http://schemas.microsoft.com/office/drawing/2014/main" id="{41E7652A-557E-09B5-E89E-F11F2250BC34}"/>
                  </a:ext>
                </a:extLst>
              </p:cNvPr>
              <p:cNvPicPr/>
              <p:nvPr/>
            </p:nvPicPr>
            <p:blipFill>
              <a:blip r:embed="rId5"/>
              <a:stretch>
                <a:fillRect/>
              </a:stretch>
            </p:blipFill>
            <p:spPr>
              <a:xfrm>
                <a:off x="9000" y="160920"/>
                <a:ext cx="11949120" cy="5507640"/>
              </a:xfrm>
              <a:prstGeom prst="rect">
                <a:avLst/>
              </a:prstGeom>
            </p:spPr>
          </p:pic>
        </mc:Fallback>
      </mc:AlternateContent>
    </p:spTree>
    <p:extLst>
      <p:ext uri="{BB962C8B-B14F-4D97-AF65-F5344CB8AC3E}">
        <p14:creationId xmlns:p14="http://schemas.microsoft.com/office/powerpoint/2010/main" val="45246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Training a Neural network</a:t>
            </a:r>
          </a:p>
        </p:txBody>
      </p:sp>
      <p:pic>
        <p:nvPicPr>
          <p:cNvPr id="7" name="Picture 6">
            <a:extLst>
              <a:ext uri="{FF2B5EF4-FFF2-40B4-BE49-F238E27FC236}">
                <a16:creationId xmlns:a16="http://schemas.microsoft.com/office/drawing/2014/main" id="{9BD03BA7-33D5-49B5-AF1D-8AD1B2D7458D}"/>
              </a:ext>
            </a:extLst>
          </p:cNvPr>
          <p:cNvPicPr>
            <a:picLocks noChangeAspect="1"/>
          </p:cNvPicPr>
          <p:nvPr/>
        </p:nvPicPr>
        <p:blipFill rotWithShape="1">
          <a:blip r:embed="rId3"/>
          <a:srcRect l="23115" t="32997" r="18607" b="14737"/>
          <a:stretch/>
        </p:blipFill>
        <p:spPr>
          <a:xfrm>
            <a:off x="1545749" y="2021313"/>
            <a:ext cx="9100501" cy="4588649"/>
          </a:xfrm>
          <a:prstGeom prst="rect">
            <a:avLst/>
          </a:prstGeom>
        </p:spPr>
      </p:pic>
      <p:sp>
        <p:nvSpPr>
          <p:cNvPr id="8" name="Slide Number Placeholder 7">
            <a:extLst>
              <a:ext uri="{FF2B5EF4-FFF2-40B4-BE49-F238E27FC236}">
                <a16:creationId xmlns:a16="http://schemas.microsoft.com/office/drawing/2014/main" id="{46541E3D-8B6E-465B-9082-F568542270D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D9BD54-7BE9-4F3B-8F4A-CE67E3F85104}"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85BF3A0A-C493-A493-F67E-252FAA82652C}"/>
                  </a:ext>
                </a:extLst>
              </p14:cNvPr>
              <p14:cNvContentPartPr/>
              <p14:nvPr/>
            </p14:nvContentPartPr>
            <p14:xfrm>
              <a:off x="6765480" y="4093920"/>
              <a:ext cx="2360880" cy="1936800"/>
            </p14:xfrm>
          </p:contentPart>
        </mc:Choice>
        <mc:Fallback>
          <p:pic>
            <p:nvPicPr>
              <p:cNvPr id="3" name="Ink 2">
                <a:extLst>
                  <a:ext uri="{FF2B5EF4-FFF2-40B4-BE49-F238E27FC236}">
                    <a16:creationId xmlns:a16="http://schemas.microsoft.com/office/drawing/2014/main" id="{85BF3A0A-C493-A493-F67E-252FAA82652C}"/>
                  </a:ext>
                </a:extLst>
              </p:cNvPr>
              <p:cNvPicPr/>
              <p:nvPr/>
            </p:nvPicPr>
            <p:blipFill>
              <a:blip r:embed="rId5"/>
              <a:stretch>
                <a:fillRect/>
              </a:stretch>
            </p:blipFill>
            <p:spPr>
              <a:xfrm>
                <a:off x="6756120" y="4084560"/>
                <a:ext cx="2379600" cy="1955520"/>
              </a:xfrm>
              <a:prstGeom prst="rect">
                <a:avLst/>
              </a:prstGeom>
            </p:spPr>
          </p:pic>
        </mc:Fallback>
      </mc:AlternateContent>
    </p:spTree>
    <p:extLst>
      <p:ext uri="{BB962C8B-B14F-4D97-AF65-F5344CB8AC3E}">
        <p14:creationId xmlns:p14="http://schemas.microsoft.com/office/powerpoint/2010/main" val="3148820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Training a Neural network</a:t>
            </a:r>
          </a:p>
        </p:txBody>
      </p:sp>
      <p:pic>
        <p:nvPicPr>
          <p:cNvPr id="4" name="Picture 3">
            <a:extLst>
              <a:ext uri="{FF2B5EF4-FFF2-40B4-BE49-F238E27FC236}">
                <a16:creationId xmlns:a16="http://schemas.microsoft.com/office/drawing/2014/main" id="{A91B5394-D005-427C-980C-946C9B10DA76}"/>
              </a:ext>
            </a:extLst>
          </p:cNvPr>
          <p:cNvPicPr>
            <a:picLocks noChangeAspect="1"/>
          </p:cNvPicPr>
          <p:nvPr/>
        </p:nvPicPr>
        <p:blipFill rotWithShape="1">
          <a:blip r:embed="rId3"/>
          <a:srcRect l="21516" t="34746" r="22172" b="14081"/>
          <a:stretch/>
        </p:blipFill>
        <p:spPr>
          <a:xfrm>
            <a:off x="1528996" y="1978701"/>
            <a:ext cx="8784237" cy="4488016"/>
          </a:xfrm>
          <a:prstGeom prst="rect">
            <a:avLst/>
          </a:prstGeom>
        </p:spPr>
      </p:pic>
      <p:sp>
        <p:nvSpPr>
          <p:cNvPr id="5" name="Slide Number Placeholder 4">
            <a:extLst>
              <a:ext uri="{FF2B5EF4-FFF2-40B4-BE49-F238E27FC236}">
                <a16:creationId xmlns:a16="http://schemas.microsoft.com/office/drawing/2014/main" id="{D48A682A-C9AD-467B-8A45-2C0D9F82FA2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D9BD54-7BE9-4F3B-8F4A-CE67E3F85104}"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4D778266-EEAB-D142-1214-8F5D9DB8C935}"/>
                  </a:ext>
                </a:extLst>
              </p14:cNvPr>
              <p14:cNvContentPartPr/>
              <p14:nvPr/>
            </p14:nvContentPartPr>
            <p14:xfrm>
              <a:off x="960120" y="2950200"/>
              <a:ext cx="5048640" cy="3376800"/>
            </p14:xfrm>
          </p:contentPart>
        </mc:Choice>
        <mc:Fallback>
          <p:pic>
            <p:nvPicPr>
              <p:cNvPr id="3" name="Ink 2">
                <a:extLst>
                  <a:ext uri="{FF2B5EF4-FFF2-40B4-BE49-F238E27FC236}">
                    <a16:creationId xmlns:a16="http://schemas.microsoft.com/office/drawing/2014/main" id="{4D778266-EEAB-D142-1214-8F5D9DB8C935}"/>
                  </a:ext>
                </a:extLst>
              </p:cNvPr>
              <p:cNvPicPr/>
              <p:nvPr/>
            </p:nvPicPr>
            <p:blipFill>
              <a:blip r:embed="rId5"/>
              <a:stretch>
                <a:fillRect/>
              </a:stretch>
            </p:blipFill>
            <p:spPr>
              <a:xfrm>
                <a:off x="950760" y="2940840"/>
                <a:ext cx="5067360" cy="3395520"/>
              </a:xfrm>
              <a:prstGeom prst="rect">
                <a:avLst/>
              </a:prstGeom>
            </p:spPr>
          </p:pic>
        </mc:Fallback>
      </mc:AlternateContent>
    </p:spTree>
    <p:extLst>
      <p:ext uri="{BB962C8B-B14F-4D97-AF65-F5344CB8AC3E}">
        <p14:creationId xmlns:p14="http://schemas.microsoft.com/office/powerpoint/2010/main" val="36500300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3259</TotalTime>
  <Words>1710</Words>
  <Application>Microsoft Office PowerPoint</Application>
  <PresentationFormat>Widescreen</PresentationFormat>
  <Paragraphs>207</Paragraphs>
  <Slides>46</Slides>
  <Notes>43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46</vt:i4>
      </vt:variant>
    </vt:vector>
  </HeadingPairs>
  <TitlesOfParts>
    <vt:vector size="55" baseType="lpstr">
      <vt:lpstr>Arial</vt:lpstr>
      <vt:lpstr>Calibri</vt:lpstr>
      <vt:lpstr>Calibri Light</vt:lpstr>
      <vt:lpstr>Cambria</vt:lpstr>
      <vt:lpstr>charter</vt:lpstr>
      <vt:lpstr>Lato</vt:lpstr>
      <vt:lpstr>Roboto</vt:lpstr>
      <vt:lpstr>Office Theme</vt:lpstr>
      <vt:lpstr>1_Office Theme</vt:lpstr>
      <vt:lpstr>CSET335L (Deep Learning)</vt:lpstr>
      <vt:lpstr>Outline</vt:lpstr>
      <vt:lpstr>Example of Neural network</vt:lpstr>
      <vt:lpstr>Example of Neural network</vt:lpstr>
      <vt:lpstr>Example of Neural network</vt:lpstr>
      <vt:lpstr>Example of Neural network</vt:lpstr>
      <vt:lpstr>Training a Neural network</vt:lpstr>
      <vt:lpstr>Training a Neural network</vt:lpstr>
      <vt:lpstr>Training a Neural network</vt:lpstr>
      <vt:lpstr>Training a Neural network</vt:lpstr>
      <vt:lpstr>Training a Neural network</vt:lpstr>
      <vt:lpstr>Training a Neural network</vt:lpstr>
      <vt:lpstr>Training a Neural network</vt:lpstr>
      <vt:lpstr>Training a Neural network</vt:lpstr>
      <vt:lpstr>Training a Neural network</vt:lpstr>
      <vt:lpstr>Training a Neural network</vt:lpstr>
      <vt:lpstr>Training a Neural network</vt:lpstr>
      <vt:lpstr>Example: Digit Recognition</vt:lpstr>
      <vt:lpstr>Training neural network</vt:lpstr>
      <vt:lpstr>Loss optimization</vt:lpstr>
      <vt:lpstr>Loss optimization</vt:lpstr>
      <vt:lpstr>Loss optimization</vt:lpstr>
      <vt:lpstr>Gradient Descent</vt:lpstr>
      <vt:lpstr>Gradient Descent</vt:lpstr>
      <vt:lpstr>Calculating gradients: Backpropagation </vt:lpstr>
      <vt:lpstr>PowerPoint Presentation</vt:lpstr>
      <vt:lpstr>PowerPoint Presentation</vt:lpstr>
      <vt:lpstr>PowerPoint Presentation</vt:lpstr>
      <vt:lpstr>Gradient Descent: Learning Rate</vt:lpstr>
      <vt:lpstr>Gradient Descent: Learning Rate</vt:lpstr>
      <vt:lpstr>Gradient Descent: Learning Rate</vt:lpstr>
      <vt:lpstr>Gradient Descent: Learning Rate</vt:lpstr>
      <vt:lpstr>Gradient Descent: Learning Rate</vt:lpstr>
      <vt:lpstr>Gradient Descent Algorithms</vt:lpstr>
      <vt:lpstr>Batch Gradient Descent </vt:lpstr>
      <vt:lpstr>Batch Gradient Descent </vt:lpstr>
      <vt:lpstr>Batch Gradient Descent </vt:lpstr>
      <vt:lpstr>Stochastic gradient descent (SGD)</vt:lpstr>
      <vt:lpstr>Stochastic gradient descent (SGD)</vt:lpstr>
      <vt:lpstr>Stochastic Gradient Descent (SGD) </vt:lpstr>
      <vt:lpstr>Mini batch Gradient Descent</vt:lpstr>
      <vt:lpstr>Mini batch Gradient Descent</vt:lpstr>
      <vt:lpstr>Mini batch Gradient Descent</vt:lpstr>
      <vt:lpstr>Gradient Descent algorithms</vt:lpstr>
      <vt:lpstr>Drawback of Gradient Descent algorithms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Deepika Vatsa</dc:creator>
  <cp:lastModifiedBy>Deepika Vatsa</cp:lastModifiedBy>
  <cp:revision>57</cp:revision>
  <dcterms:created xsi:type="dcterms:W3CDTF">2022-08-02T04:13:44Z</dcterms:created>
  <dcterms:modified xsi:type="dcterms:W3CDTF">2025-09-02T06:41:36Z</dcterms:modified>
</cp:coreProperties>
</file>